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3" r:id="rId3"/>
    <p:sldId id="258" r:id="rId4"/>
    <p:sldId id="256" r:id="rId5"/>
    <p:sldId id="276" r:id="rId6"/>
    <p:sldId id="277" r:id="rId7"/>
    <p:sldId id="314" r:id="rId8"/>
    <p:sldId id="279" r:id="rId9"/>
    <p:sldId id="300" r:id="rId10"/>
    <p:sldId id="301" r:id="rId11"/>
    <p:sldId id="280" r:id="rId12"/>
    <p:sldId id="305" r:id="rId13"/>
    <p:sldId id="302" r:id="rId14"/>
    <p:sldId id="303" r:id="rId15"/>
    <p:sldId id="304" r:id="rId16"/>
    <p:sldId id="306" r:id="rId17"/>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bert Jan van der Weijden" initials="RJvdW" lastIdx="1" clrIdx="0">
    <p:extLst>
      <p:ext uri="{19B8F6BF-5375-455C-9EA6-DF929625EA0E}">
        <p15:presenceInfo xmlns:p15="http://schemas.microsoft.com/office/powerpoint/2012/main" userId="S::RobbertJan.vanderWeijden@ysquare.nl::e7f0a26c-6bc5-4f65-9899-e96aeae3ca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129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22" d="100"/>
          <a:sy n="122" d="100"/>
        </p:scale>
        <p:origin x="96" y="2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D0E18D-7880-4ED8-A8C1-844FFDFA92C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723CA0C-679D-493C-A56C-E595B13574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6707AE-5FDD-4278-B8C0-E4F5DB2D3674}"/>
              </a:ext>
            </a:extLst>
          </p:cNvPr>
          <p:cNvSpPr>
            <a:spLocks noGrp="1"/>
          </p:cNvSpPr>
          <p:nvPr>
            <p:ph type="dt" sz="half" idx="10"/>
          </p:nvPr>
        </p:nvSpPr>
        <p:spPr/>
        <p:txBody>
          <a:bodyPr/>
          <a:lstStyle/>
          <a:p>
            <a:fld id="{7DD4F7C7-06CE-4098-835D-911225E77531}" type="datetimeFigureOut">
              <a:rPr lang="nl-NL" smtClean="0"/>
              <a:t>04-10-2022</a:t>
            </a:fld>
            <a:endParaRPr lang="nl-NL"/>
          </a:p>
        </p:txBody>
      </p:sp>
      <p:sp>
        <p:nvSpPr>
          <p:cNvPr id="5" name="Tijdelijke aanduiding voor voettekst 4">
            <a:extLst>
              <a:ext uri="{FF2B5EF4-FFF2-40B4-BE49-F238E27FC236}">
                <a16:creationId xmlns:a16="http://schemas.microsoft.com/office/drawing/2014/main" id="{F72C0AC6-CA44-439E-AB82-68EEDF324A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BF7FF8-5264-4D98-84A3-416C0DFE880C}"/>
              </a:ext>
            </a:extLst>
          </p:cNvPr>
          <p:cNvSpPr>
            <a:spLocks noGrp="1"/>
          </p:cNvSpPr>
          <p:nvPr>
            <p:ph type="sldNum" sz="quarter" idx="12"/>
          </p:nvPr>
        </p:nvSpPr>
        <p:spPr/>
        <p:txBody>
          <a:bodyPr/>
          <a:lstStyle/>
          <a:p>
            <a:fld id="{411A2990-AC6A-4F6A-9F78-CBEA2F3999E0}" type="slidenum">
              <a:rPr lang="nl-NL" smtClean="0"/>
              <a:t>‹nr.›</a:t>
            </a:fld>
            <a:endParaRPr lang="nl-NL"/>
          </a:p>
        </p:txBody>
      </p:sp>
    </p:spTree>
    <p:extLst>
      <p:ext uri="{BB962C8B-B14F-4D97-AF65-F5344CB8AC3E}">
        <p14:creationId xmlns:p14="http://schemas.microsoft.com/office/powerpoint/2010/main" val="15401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8D73C-237C-411D-9478-EF367F751C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0B0E5F7-542A-4477-9674-8510C5A5878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6E4571-6B5A-4E42-B314-95B73227A5B9}"/>
              </a:ext>
            </a:extLst>
          </p:cNvPr>
          <p:cNvSpPr>
            <a:spLocks noGrp="1"/>
          </p:cNvSpPr>
          <p:nvPr>
            <p:ph type="dt" sz="half" idx="10"/>
          </p:nvPr>
        </p:nvSpPr>
        <p:spPr/>
        <p:txBody>
          <a:bodyPr/>
          <a:lstStyle/>
          <a:p>
            <a:fld id="{7DD4F7C7-06CE-4098-835D-911225E77531}" type="datetimeFigureOut">
              <a:rPr lang="nl-NL" smtClean="0"/>
              <a:t>04-10-2022</a:t>
            </a:fld>
            <a:endParaRPr lang="nl-NL"/>
          </a:p>
        </p:txBody>
      </p:sp>
      <p:sp>
        <p:nvSpPr>
          <p:cNvPr id="5" name="Tijdelijke aanduiding voor voettekst 4">
            <a:extLst>
              <a:ext uri="{FF2B5EF4-FFF2-40B4-BE49-F238E27FC236}">
                <a16:creationId xmlns:a16="http://schemas.microsoft.com/office/drawing/2014/main" id="{5DFB0AF2-3147-4AAD-8524-455FB676B3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BF2CEA-E36C-48CF-92EF-3B2882F17E2E}"/>
              </a:ext>
            </a:extLst>
          </p:cNvPr>
          <p:cNvSpPr>
            <a:spLocks noGrp="1"/>
          </p:cNvSpPr>
          <p:nvPr>
            <p:ph type="sldNum" sz="quarter" idx="12"/>
          </p:nvPr>
        </p:nvSpPr>
        <p:spPr/>
        <p:txBody>
          <a:bodyPr/>
          <a:lstStyle/>
          <a:p>
            <a:fld id="{411A2990-AC6A-4F6A-9F78-CBEA2F3999E0}" type="slidenum">
              <a:rPr lang="nl-NL" smtClean="0"/>
              <a:t>‹nr.›</a:t>
            </a:fld>
            <a:endParaRPr lang="nl-NL"/>
          </a:p>
        </p:txBody>
      </p:sp>
    </p:spTree>
    <p:extLst>
      <p:ext uri="{BB962C8B-B14F-4D97-AF65-F5344CB8AC3E}">
        <p14:creationId xmlns:p14="http://schemas.microsoft.com/office/powerpoint/2010/main" val="361151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C1A5D4E-3C36-4EC2-9F85-1619660EF9A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0E239CA-F367-422F-B83C-F8463E14D8C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C46757-2F4F-44DB-BDA4-F4528909E53A}"/>
              </a:ext>
            </a:extLst>
          </p:cNvPr>
          <p:cNvSpPr>
            <a:spLocks noGrp="1"/>
          </p:cNvSpPr>
          <p:nvPr>
            <p:ph type="dt" sz="half" idx="10"/>
          </p:nvPr>
        </p:nvSpPr>
        <p:spPr/>
        <p:txBody>
          <a:bodyPr/>
          <a:lstStyle/>
          <a:p>
            <a:fld id="{7DD4F7C7-06CE-4098-835D-911225E77531}" type="datetimeFigureOut">
              <a:rPr lang="nl-NL" smtClean="0"/>
              <a:t>04-10-2022</a:t>
            </a:fld>
            <a:endParaRPr lang="nl-NL"/>
          </a:p>
        </p:txBody>
      </p:sp>
      <p:sp>
        <p:nvSpPr>
          <p:cNvPr id="5" name="Tijdelijke aanduiding voor voettekst 4">
            <a:extLst>
              <a:ext uri="{FF2B5EF4-FFF2-40B4-BE49-F238E27FC236}">
                <a16:creationId xmlns:a16="http://schemas.microsoft.com/office/drawing/2014/main" id="{CDA42835-C768-4EF9-85F8-533DECA82E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F481D8-5FE6-4376-BC10-8440C5595115}"/>
              </a:ext>
            </a:extLst>
          </p:cNvPr>
          <p:cNvSpPr>
            <a:spLocks noGrp="1"/>
          </p:cNvSpPr>
          <p:nvPr>
            <p:ph type="sldNum" sz="quarter" idx="12"/>
          </p:nvPr>
        </p:nvSpPr>
        <p:spPr/>
        <p:txBody>
          <a:bodyPr/>
          <a:lstStyle/>
          <a:p>
            <a:fld id="{411A2990-AC6A-4F6A-9F78-CBEA2F3999E0}" type="slidenum">
              <a:rPr lang="nl-NL" smtClean="0"/>
              <a:t>‹nr.›</a:t>
            </a:fld>
            <a:endParaRPr lang="nl-NL"/>
          </a:p>
        </p:txBody>
      </p:sp>
    </p:spTree>
    <p:extLst>
      <p:ext uri="{BB962C8B-B14F-4D97-AF65-F5344CB8AC3E}">
        <p14:creationId xmlns:p14="http://schemas.microsoft.com/office/powerpoint/2010/main" val="58819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bg>
      <p:bgRef idx="1002">
        <a:schemeClr val="bg2"/>
      </p:bgRef>
    </p:bg>
    <p:spTree>
      <p:nvGrpSpPr>
        <p:cNvPr id="1" name=""/>
        <p:cNvGrpSpPr/>
        <p:nvPr/>
      </p:nvGrpSpPr>
      <p:grpSpPr>
        <a:xfrm>
          <a:off x="0" y="0"/>
          <a:ext cx="0" cy="0"/>
          <a:chOff x="0" y="0"/>
          <a:chExt cx="0" cy="0"/>
        </a:xfrm>
      </p:grpSpPr>
      <p:pic>
        <p:nvPicPr>
          <p:cNvPr id="4" name="Picture 3" descr="A tall building with many windows&#10;&#10;Description automatically generated with low confidence">
            <a:extLst>
              <a:ext uri="{FF2B5EF4-FFF2-40B4-BE49-F238E27FC236}">
                <a16:creationId xmlns:a16="http://schemas.microsoft.com/office/drawing/2014/main" id="{6CD638F7-E968-2D3F-FEC3-670C951BF714}"/>
              </a:ext>
            </a:extLst>
          </p:cNvPr>
          <p:cNvPicPr>
            <a:picLocks noChangeAspect="1"/>
          </p:cNvPicPr>
          <p:nvPr userDrawn="1"/>
        </p:nvPicPr>
        <p:blipFill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4042" y="0"/>
            <a:ext cx="12192000" cy="6780457"/>
          </a:xfrm>
          <a:prstGeom prst="rect">
            <a:avLst/>
          </a:prstGeom>
        </p:spPr>
      </p:pic>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4783397"/>
            <a:ext cx="5952000" cy="1800000"/>
          </a:xfrm>
          <a:solidFill>
            <a:schemeClr val="bg1"/>
          </a:solidFill>
          <a:effectLst>
            <a:outerShdw blurRad="63500" sx="102000" sy="102000" algn="ctr" rotWithShape="0">
              <a:prstClr val="black">
                <a:alpha val="40000"/>
              </a:prstClr>
            </a:outerShdw>
          </a:effectLst>
        </p:spPr>
        <p:txBody>
          <a:bodyPr vert="horz" lIns="180000" tIns="72000" rIns="180000" bIns="72000" rtlCol="0" anchor="ctr">
            <a:noAutofit/>
          </a:bodyPr>
          <a:lstStyle>
            <a:lvl1pPr>
              <a:defRPr lang="en-US" sz="3600" b="0" noProof="0" dirty="0">
                <a:solidFill>
                  <a:schemeClr val="tx1"/>
                </a:solidFill>
              </a:defRPr>
            </a:lvl1pPr>
          </a:lstStyle>
          <a:p>
            <a:pPr marL="0" lvl="0" indent="0">
              <a:spcBef>
                <a:spcPts val="1000"/>
              </a:spcBef>
              <a:buClr>
                <a:schemeClr val="accent1"/>
              </a:buClr>
              <a:buFont typeface="Wingdings" panose="05000000000000000000" pitchFamily="2" charset="2"/>
            </a:pPr>
            <a:r>
              <a:rPr lang="en-US" noProof="0" dirty="0"/>
              <a:t>Cover Title</a:t>
            </a:r>
            <a:br>
              <a:rPr lang="en-US" noProof="0" dirty="0"/>
            </a:br>
            <a:r>
              <a:rPr lang="en-US" noProof="0" dirty="0"/>
              <a:t>Date</a:t>
            </a:r>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94106"/>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2" name="Afbeelding 21" descr="Afbeelding met tafel&#10;&#10;Automatisch gegenereerde beschrijving">
            <a:extLst>
              <a:ext uri="{FF2B5EF4-FFF2-40B4-BE49-F238E27FC236}">
                <a16:creationId xmlns:a16="http://schemas.microsoft.com/office/drawing/2014/main" id="{70CF3CC3-414D-4F6B-B4DF-4E0AE56EC68A}"/>
              </a:ext>
            </a:extLst>
          </p:cNvPr>
          <p:cNvPicPr>
            <a:picLocks noChangeAspect="1"/>
          </p:cNvPicPr>
          <p:nvPr userDrawn="1"/>
        </p:nvPicPr>
        <p:blipFill>
          <a:blip r:embed="rId3"/>
          <a:stretch>
            <a:fillRect/>
          </a:stretch>
        </p:blipFill>
        <p:spPr>
          <a:xfrm>
            <a:off x="144000" y="3624614"/>
            <a:ext cx="2981337" cy="96172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098088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subtitel en tek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24369" y="1258349"/>
            <a:ext cx="11522323" cy="4951381"/>
          </a:xfrm>
        </p:spPr>
        <p:txBody>
          <a:bodyPr/>
          <a:lstStyle>
            <a:lvl1pPr marL="266700" indent="-266700">
              <a:buFont typeface="Wingdings" panose="05000000000000000000" pitchFamily="2" charset="2"/>
              <a:buChar char="§"/>
              <a:defRPr sz="20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8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2pPr>
            <a:lvl3pPr>
              <a:defRPr sz="16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3pPr>
            <a:lvl4pPr marL="1433513" indent="-355600">
              <a:buFont typeface="Courier New" panose="02070309020205020404" pitchFamily="49" charset="0"/>
              <a:buChar char="o"/>
              <a:defRPr sz="16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4pPr>
            <a:lvl5pPr marL="1706563" indent="-273050">
              <a:defRPr sz="16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5pPr>
          </a:lstStyle>
          <a:p>
            <a:pPr lvl="0"/>
            <a:r>
              <a:rPr lang="nl-NL" noProof="0" dirty="0"/>
              <a:t>Tekst</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9" name="Title 8">
            <a:extLst>
              <a:ext uri="{FF2B5EF4-FFF2-40B4-BE49-F238E27FC236}">
                <a16:creationId xmlns:a16="http://schemas.microsoft.com/office/drawing/2014/main" id="{5CA0D6D2-4DA0-4AEE-95C1-E8BDD0515364}"/>
              </a:ext>
            </a:extLst>
          </p:cNvPr>
          <p:cNvSpPr>
            <a:spLocks noGrp="1"/>
          </p:cNvSpPr>
          <p:nvPr>
            <p:ph type="title" hasCustomPrompt="1"/>
          </p:nvPr>
        </p:nvSpPr>
        <p:spPr/>
        <p:txBody>
          <a:bodyPr/>
          <a:lstStyle>
            <a:lvl1pPr>
              <a:defRPr sz="3600">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dirty="0" err="1"/>
              <a:t>Title</a:t>
            </a:r>
            <a:endParaRPr lang="en-US" noProof="0" dirty="0"/>
          </a:p>
        </p:txBody>
      </p:sp>
      <p:sp>
        <p:nvSpPr>
          <p:cNvPr id="6" name="Text Placeholder 5">
            <a:extLst>
              <a:ext uri="{FF2B5EF4-FFF2-40B4-BE49-F238E27FC236}">
                <a16:creationId xmlns:a16="http://schemas.microsoft.com/office/drawing/2014/main" id="{19500F9A-1169-43B8-B6CD-5AEFB0FF9C06}"/>
              </a:ext>
            </a:extLst>
          </p:cNvPr>
          <p:cNvSpPr>
            <a:spLocks noGrp="1"/>
          </p:cNvSpPr>
          <p:nvPr>
            <p:ph type="body" sz="quarter" idx="32" hasCustomPrompt="1"/>
          </p:nvPr>
        </p:nvSpPr>
        <p:spPr>
          <a:xfrm>
            <a:off x="431801" y="787680"/>
            <a:ext cx="11503526" cy="360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8" name="Tijdelijke aanduiding voor dianummer 13">
            <a:extLst>
              <a:ext uri="{FF2B5EF4-FFF2-40B4-BE49-F238E27FC236}">
                <a16:creationId xmlns:a16="http://schemas.microsoft.com/office/drawing/2014/main" id="{CCF64733-A50D-43D2-9422-6AC4B0DA7018}"/>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1338611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kolomm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280998"/>
            <a:ext cx="11340000" cy="432000"/>
          </a:xfrm>
        </p:spPr>
        <p:txBody>
          <a:bodyPr/>
          <a:lstStyle>
            <a:lvl1pPr>
              <a:defRPr sz="36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275126"/>
            <a:ext cx="3600000" cy="4934605"/>
          </a:xfrm>
        </p:spPr>
        <p:txBody>
          <a:bodyPr/>
          <a:lstStyle>
            <a:lvl1pPr marL="266700" indent="-266700">
              <a:buFont typeface="Wingdings" panose="05000000000000000000" pitchFamily="2" charset="2"/>
              <a:buChar char="§"/>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8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2pPr>
            <a:lvl3pPr>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3pPr>
            <a:lvl4pPr>
              <a:defRPr>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tx1">
                    <a:lumMod val="75000"/>
                    <a:lumOff val="25000"/>
                  </a:schemeClr>
                </a:solidFill>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274603"/>
            <a:ext cx="3600450" cy="4934604"/>
          </a:xfrm>
        </p:spPr>
        <p:txBody>
          <a:bodyPr/>
          <a:lstStyle>
            <a:lvl1pPr marL="266700" indent="-266700">
              <a:buFont typeface="Wingdings" panose="05000000000000000000" pitchFamily="2" charset="2"/>
              <a:buChar char="§"/>
              <a:defRPr sz="2000">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800">
                <a:latin typeface="Franklin Gothic Book" panose="020B0503020102020204" pitchFamily="34" charset="0"/>
                <a:ea typeface="Verdana" panose="020B0604030504040204" pitchFamily="34" charset="0"/>
                <a:cs typeface="Verdana" panose="020B0604030504040204" pitchFamily="34" charset="0"/>
              </a:defRPr>
            </a:lvl2pPr>
            <a:lvl3pPr>
              <a:defRPr sz="1600">
                <a:latin typeface="Franklin Gothic Book" panose="020B0503020102020204" pitchFamily="34" charset="0"/>
                <a:ea typeface="Verdana" panose="020B0604030504040204" pitchFamily="34" charset="0"/>
                <a:cs typeface="Verdana" panose="020B0604030504040204" pitchFamily="34" charset="0"/>
              </a:defRPr>
            </a:lvl3pPr>
            <a:lvl4pPr>
              <a:defRPr>
                <a:latin typeface="+mj-lt"/>
              </a:defRPr>
            </a:lvl4pPr>
            <a:lvl5pPr>
              <a:defRPr>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274603"/>
            <a:ext cx="3600450" cy="4934604"/>
          </a:xfrm>
        </p:spPr>
        <p:txBody>
          <a:bodyPr/>
          <a:lstStyle>
            <a:lvl1pPr marL="266700" indent="-266700">
              <a:buFont typeface="Wingdings" panose="05000000000000000000" pitchFamily="2" charset="2"/>
              <a:buChar char="§"/>
              <a:defRPr sz="2000">
                <a:solidFill>
                  <a:srgbClr val="536475"/>
                </a:solidFill>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800">
                <a:solidFill>
                  <a:srgbClr val="536475"/>
                </a:solidFill>
                <a:latin typeface="Franklin Gothic Book" panose="020B0503020102020204" pitchFamily="34" charset="0"/>
                <a:ea typeface="Verdana" panose="020B0604030504040204" pitchFamily="34" charset="0"/>
                <a:cs typeface="Verdana" panose="020B0604030504040204" pitchFamily="34" charset="0"/>
              </a:defRPr>
            </a:lvl2pPr>
            <a:lvl3pPr>
              <a:defRPr sz="1600">
                <a:solidFill>
                  <a:srgbClr val="536475"/>
                </a:solidFill>
                <a:latin typeface="Franklin Gothic Book" panose="020B0503020102020204" pitchFamily="34" charset="0"/>
                <a:ea typeface="Verdana" panose="020B0604030504040204" pitchFamily="34" charset="0"/>
                <a:cs typeface="Verdana" panose="020B0604030504040204" pitchFamily="34" charset="0"/>
              </a:defRPr>
            </a:lvl3pPr>
            <a:lvl4pPr>
              <a:defRPr>
                <a:latin typeface="+mj-lt"/>
              </a:defRPr>
            </a:lvl4pPr>
            <a:lvl5pPr>
              <a:defRPr>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12" name="Tijdelijke aanduiding voor dianummer 13">
            <a:extLst>
              <a:ext uri="{FF2B5EF4-FFF2-40B4-BE49-F238E27FC236}">
                <a16:creationId xmlns:a16="http://schemas.microsoft.com/office/drawing/2014/main" id="{FE879DC6-2C47-40E9-BEE5-0C79F58261FB}"/>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2423710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kolomm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280998"/>
            <a:ext cx="11340000" cy="432000"/>
          </a:xfrm>
        </p:spPr>
        <p:txBody>
          <a:bodyPr/>
          <a:lstStyle>
            <a:lvl1pPr>
              <a:defRPr sz="36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266737"/>
            <a:ext cx="2160000" cy="4942993"/>
          </a:xfrm>
        </p:spPr>
        <p:txBody>
          <a:bodyPr/>
          <a:lstStyle>
            <a:lvl1pPr marL="266700" indent="-266700">
              <a:buFont typeface="Wingdings" panose="05000000000000000000" pitchFamily="2" charset="2"/>
              <a:buChar char="§"/>
              <a:defRPr sz="18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6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2pPr>
            <a:lvl3pPr>
              <a:defRPr sz="14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11" name="Content Placeholder 2">
            <a:extLst>
              <a:ext uri="{FF2B5EF4-FFF2-40B4-BE49-F238E27FC236}">
                <a16:creationId xmlns:a16="http://schemas.microsoft.com/office/drawing/2014/main" id="{4D50ED65-E851-40C4-A984-5168CAFF59F8}"/>
              </a:ext>
            </a:extLst>
          </p:cNvPr>
          <p:cNvSpPr>
            <a:spLocks noGrp="1"/>
          </p:cNvSpPr>
          <p:nvPr>
            <p:ph idx="16"/>
          </p:nvPr>
        </p:nvSpPr>
        <p:spPr>
          <a:xfrm>
            <a:off x="2726412" y="1266738"/>
            <a:ext cx="2160000" cy="4942992"/>
          </a:xfrm>
        </p:spPr>
        <p:txBody>
          <a:bodyPr/>
          <a:lstStyle>
            <a:lvl1pPr marL="266700" indent="-266700">
              <a:buFont typeface="Wingdings" panose="05000000000000000000" pitchFamily="2" charset="2"/>
              <a:buChar char="§"/>
              <a:defRPr sz="1800">
                <a:solidFill>
                  <a:schemeClr val="tx2"/>
                </a:solidFill>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600">
                <a:solidFill>
                  <a:schemeClr val="tx2"/>
                </a:solidFill>
                <a:latin typeface="Franklin Gothic Book" panose="020B0503020102020204" pitchFamily="34" charset="0"/>
                <a:ea typeface="Verdana" panose="020B0604030504040204" pitchFamily="34" charset="0"/>
                <a:cs typeface="Verdana" panose="020B0604030504040204" pitchFamily="34" charset="0"/>
              </a:defRPr>
            </a:lvl2pPr>
            <a:lvl3pPr>
              <a:defRPr sz="1400">
                <a:solidFill>
                  <a:schemeClr val="tx2"/>
                </a:solidFill>
                <a:latin typeface="Franklin Gothic Book" panose="020B0503020102020204" pitchFamily="34" charset="0"/>
                <a:ea typeface="Verdana" panose="020B0604030504040204" pitchFamily="34" charset="0"/>
                <a:cs typeface="Verdana" panose="020B0604030504040204" pitchFamily="34" charset="0"/>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12" name="Content Placeholder 2">
            <a:extLst>
              <a:ext uri="{FF2B5EF4-FFF2-40B4-BE49-F238E27FC236}">
                <a16:creationId xmlns:a16="http://schemas.microsoft.com/office/drawing/2014/main" id="{63957EBD-F63F-4422-B871-17BF1CBA601E}"/>
              </a:ext>
            </a:extLst>
          </p:cNvPr>
          <p:cNvSpPr>
            <a:spLocks noGrp="1"/>
          </p:cNvSpPr>
          <p:nvPr>
            <p:ph idx="17"/>
          </p:nvPr>
        </p:nvSpPr>
        <p:spPr>
          <a:xfrm>
            <a:off x="5022000" y="1266737"/>
            <a:ext cx="2160000" cy="4942991"/>
          </a:xfrm>
        </p:spPr>
        <p:txBody>
          <a:bodyPr/>
          <a:lstStyle>
            <a:lvl1pPr marL="266700" indent="-266700">
              <a:buFont typeface="Wingdings" panose="05000000000000000000" pitchFamily="2" charset="2"/>
              <a:buChar char="§"/>
              <a:defRPr sz="1800">
                <a:solidFill>
                  <a:schemeClr val="accent2"/>
                </a:solidFill>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600">
                <a:solidFill>
                  <a:schemeClr val="accent2"/>
                </a:solidFill>
                <a:latin typeface="Franklin Gothic Book" panose="020B0503020102020204" pitchFamily="34" charset="0"/>
                <a:ea typeface="Verdana" panose="020B0604030504040204" pitchFamily="34" charset="0"/>
                <a:cs typeface="Verdana" panose="020B0604030504040204" pitchFamily="34" charset="0"/>
              </a:defRPr>
            </a:lvl2pPr>
            <a:lvl3pPr>
              <a:defRPr sz="1400">
                <a:solidFill>
                  <a:schemeClr val="accent2"/>
                </a:solidFill>
                <a:latin typeface="Franklin Gothic Book" panose="020B0503020102020204" pitchFamily="34" charset="0"/>
                <a:ea typeface="Verdana" panose="020B0604030504040204" pitchFamily="34" charset="0"/>
                <a:cs typeface="Verdana" panose="020B0604030504040204" pitchFamily="34" charset="0"/>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14" name="Content Placeholder 2">
            <a:extLst>
              <a:ext uri="{FF2B5EF4-FFF2-40B4-BE49-F238E27FC236}">
                <a16:creationId xmlns:a16="http://schemas.microsoft.com/office/drawing/2014/main" id="{E00C9D5A-DD75-4C7C-A5E8-90DFEF0BDD35}"/>
              </a:ext>
            </a:extLst>
          </p:cNvPr>
          <p:cNvSpPr>
            <a:spLocks noGrp="1"/>
          </p:cNvSpPr>
          <p:nvPr>
            <p:ph idx="18"/>
          </p:nvPr>
        </p:nvSpPr>
        <p:spPr>
          <a:xfrm>
            <a:off x="7315824" y="1266738"/>
            <a:ext cx="2160000" cy="4942990"/>
          </a:xfrm>
        </p:spPr>
        <p:txBody>
          <a:bodyPr/>
          <a:lstStyle>
            <a:lvl1pPr marL="266700" indent="-266700">
              <a:buFont typeface="Wingdings" panose="05000000000000000000" pitchFamily="2" charset="2"/>
              <a:buChar char="§"/>
              <a:defRPr sz="1800">
                <a:solidFill>
                  <a:srgbClr val="9CABBA"/>
                </a:solidFill>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600">
                <a:solidFill>
                  <a:srgbClr val="9CABBA"/>
                </a:solidFill>
                <a:latin typeface="Franklin Gothic Book" panose="020B0503020102020204" pitchFamily="34" charset="0"/>
                <a:ea typeface="Verdana" panose="020B0604030504040204" pitchFamily="34" charset="0"/>
                <a:cs typeface="Verdana" panose="020B0604030504040204" pitchFamily="34" charset="0"/>
              </a:defRPr>
            </a:lvl2pPr>
            <a:lvl3pPr>
              <a:defRPr sz="1400">
                <a:solidFill>
                  <a:srgbClr val="9CABBA"/>
                </a:solidFill>
                <a:latin typeface="Franklin Gothic Book" panose="020B0503020102020204" pitchFamily="34" charset="0"/>
                <a:ea typeface="Verdana" panose="020B0604030504040204" pitchFamily="34" charset="0"/>
                <a:cs typeface="Verdana" panose="020B0604030504040204" pitchFamily="34" charset="0"/>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16" name="Content Placeholder 2">
            <a:extLst>
              <a:ext uri="{FF2B5EF4-FFF2-40B4-BE49-F238E27FC236}">
                <a16:creationId xmlns:a16="http://schemas.microsoft.com/office/drawing/2014/main" id="{BC48A210-A183-441A-B4B2-490CE3F7BD57}"/>
              </a:ext>
            </a:extLst>
          </p:cNvPr>
          <p:cNvSpPr>
            <a:spLocks noGrp="1"/>
          </p:cNvSpPr>
          <p:nvPr>
            <p:ph idx="19"/>
          </p:nvPr>
        </p:nvSpPr>
        <p:spPr>
          <a:xfrm>
            <a:off x="9612000" y="1266737"/>
            <a:ext cx="2160000" cy="4942989"/>
          </a:xfrm>
        </p:spPr>
        <p:txBody>
          <a:bodyPr/>
          <a:lstStyle>
            <a:lvl1pPr marL="266700" indent="-266700">
              <a:buFont typeface="Wingdings" panose="05000000000000000000" pitchFamily="2" charset="2"/>
              <a:buChar char="§"/>
              <a:defRPr sz="1800">
                <a:solidFill>
                  <a:srgbClr val="BEC7D0"/>
                </a:solidFill>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600">
                <a:solidFill>
                  <a:srgbClr val="BEC7D0"/>
                </a:solidFill>
                <a:latin typeface="Franklin Gothic Book" panose="020B0503020102020204" pitchFamily="34" charset="0"/>
                <a:ea typeface="Verdana" panose="020B0604030504040204" pitchFamily="34" charset="0"/>
                <a:cs typeface="Verdana" panose="020B0604030504040204" pitchFamily="34" charset="0"/>
              </a:defRPr>
            </a:lvl2pPr>
            <a:lvl3pPr>
              <a:defRPr sz="1400">
                <a:solidFill>
                  <a:srgbClr val="BEC7D0"/>
                </a:solidFill>
                <a:latin typeface="Franklin Gothic Book" panose="020B0503020102020204" pitchFamily="34" charset="0"/>
                <a:ea typeface="Verdana" panose="020B0604030504040204" pitchFamily="34" charset="0"/>
                <a:cs typeface="Verdana" panose="020B0604030504040204" pitchFamily="34" charset="0"/>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15" name="Tijdelijke aanduiding voor dianummer 13">
            <a:extLst>
              <a:ext uri="{FF2B5EF4-FFF2-40B4-BE49-F238E27FC236}">
                <a16:creationId xmlns:a16="http://schemas.microsoft.com/office/drawing/2014/main" id="{1878F637-34BA-40C4-929C-FACAB615642B}"/>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308521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280998"/>
            <a:ext cx="11340000" cy="432000"/>
          </a:xfrm>
        </p:spPr>
        <p:txBody>
          <a:bodyPr/>
          <a:lstStyle>
            <a:lvl1pPr>
              <a:defRPr sz="36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269424"/>
            <a:ext cx="5472000" cy="360000"/>
          </a:xfrm>
        </p:spPr>
        <p:txBody>
          <a:bodyPr anchor="t"/>
          <a:lstStyle>
            <a:lvl1pPr marL="0" indent="0">
              <a:buNone/>
              <a:defRPr sz="2800" b="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a:t>Klikken om de tekststijl van het model te bewerken</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2185849"/>
            <a:ext cx="5472000" cy="4023881"/>
          </a:xfrm>
        </p:spPr>
        <p:txBody>
          <a:bodyPr/>
          <a:lstStyle>
            <a:lvl1pPr marL="266700" indent="-266700">
              <a:buFont typeface="Wingdings" panose="05000000000000000000" pitchFamily="2" charset="2"/>
              <a:buChar char="§"/>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8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2pPr>
            <a:lvl3pPr>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cxnSp>
        <p:nvCxnSpPr>
          <p:cNvPr id="9" name="Straight Connector 8">
            <a:extLst>
              <a:ext uri="{FF2B5EF4-FFF2-40B4-BE49-F238E27FC236}">
                <a16:creationId xmlns:a16="http://schemas.microsoft.com/office/drawing/2014/main" id="{0A0FADEC-BFBD-4A6E-B51C-B0DFD4C804F5}"/>
              </a:ext>
              <a:ext uri="{C183D7F6-B498-43B3-948B-1728B52AA6E4}">
                <adec:decorative xmlns:adec="http://schemas.microsoft.com/office/drawing/2017/decorative" val="1"/>
              </a:ext>
            </a:extLst>
          </p:cNvPr>
          <p:cNvCxnSpPr>
            <a:cxnSpLocks/>
          </p:cNvCxnSpPr>
          <p:nvPr userDrawn="1"/>
        </p:nvCxnSpPr>
        <p:spPr>
          <a:xfrm flipH="1">
            <a:off x="6096000" y="2185851"/>
            <a:ext cx="5944" cy="35871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C47312EC-14D6-4EE3-84DF-5BE8F35DD85E}"/>
              </a:ext>
            </a:extLst>
          </p:cNvPr>
          <p:cNvSpPr>
            <a:spLocks noGrp="1"/>
          </p:cNvSpPr>
          <p:nvPr>
            <p:ph type="body" sz="quarter" idx="3"/>
          </p:nvPr>
        </p:nvSpPr>
        <p:spPr>
          <a:xfrm>
            <a:off x="6300000" y="1269424"/>
            <a:ext cx="5472000" cy="360000"/>
          </a:xfrm>
        </p:spPr>
        <p:txBody>
          <a:bodyPr vert="horz" lIns="0" tIns="0" rIns="0" bIns="0" rtlCol="0" anchor="t">
            <a:noAutofit/>
          </a:bodyPr>
          <a:lstStyle>
            <a:lvl1pPr marL="0" indent="0">
              <a:buNone/>
              <a:defRPr lang="en-US" sz="2800" b="0">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r>
              <a:rPr lang="nl-NL" noProof="0"/>
              <a:t>Klikken om de tekststijl van het model te bewerken</a:t>
            </a:r>
          </a:p>
        </p:txBody>
      </p:sp>
      <p:sp>
        <p:nvSpPr>
          <p:cNvPr id="14" name="Content Placeholder 5">
            <a:extLst>
              <a:ext uri="{FF2B5EF4-FFF2-40B4-BE49-F238E27FC236}">
                <a16:creationId xmlns:a16="http://schemas.microsoft.com/office/drawing/2014/main" id="{D2E4423B-993A-4321-BD96-12519C601A1E}"/>
              </a:ext>
            </a:extLst>
          </p:cNvPr>
          <p:cNvSpPr>
            <a:spLocks noGrp="1"/>
          </p:cNvSpPr>
          <p:nvPr>
            <p:ph sz="quarter" idx="4"/>
          </p:nvPr>
        </p:nvSpPr>
        <p:spPr>
          <a:xfrm>
            <a:off x="6288002" y="2183513"/>
            <a:ext cx="5483998" cy="4023881"/>
          </a:xfrm>
        </p:spPr>
        <p:txBody>
          <a:bodyPr/>
          <a:lstStyle>
            <a:lvl1pPr marL="266700" indent="-266700">
              <a:buFont typeface="Wingdings" panose="05000000000000000000" pitchFamily="2" charset="2"/>
              <a:buChar char="§"/>
              <a:defRPr sz="2000">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800">
                <a:latin typeface="Franklin Gothic Book" panose="020B0503020102020204" pitchFamily="34" charset="0"/>
                <a:ea typeface="Verdana" panose="020B0604030504040204" pitchFamily="34" charset="0"/>
                <a:cs typeface="Verdana" panose="020B0604030504040204" pitchFamily="34" charset="0"/>
              </a:defRPr>
            </a:lvl2pPr>
            <a:lvl3pPr>
              <a:defRPr sz="1600">
                <a:latin typeface="Franklin Gothic Book" panose="020B0503020102020204" pitchFamily="34" charset="0"/>
                <a:ea typeface="Verdana" panose="020B0604030504040204" pitchFamily="34" charset="0"/>
                <a:cs typeface="Verdana" panose="020B0604030504040204" pitchFamily="34" charset="0"/>
              </a:defRPr>
            </a:lvl3pPr>
            <a:lvl4pPr>
              <a:defRPr>
                <a:latin typeface="+mj-lt"/>
              </a:defRPr>
            </a:lvl4pPr>
            <a:lvl5pPr>
              <a:defRPr>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15" name="Tijdelijke aanduiding voor dianummer 13">
            <a:extLst>
              <a:ext uri="{FF2B5EF4-FFF2-40B4-BE49-F238E27FC236}">
                <a16:creationId xmlns:a16="http://schemas.microsoft.com/office/drawing/2014/main" id="{763F6891-4C4F-4817-ADD8-3A143BD0B6E6}"/>
              </a:ext>
            </a:extLst>
          </p:cNvPr>
          <p:cNvSpPr>
            <a:spLocks noGrp="1"/>
          </p:cNvSpPr>
          <p:nvPr>
            <p:ph type="sldNum" sz="quarter" idx="10"/>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627028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pictogrammen m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sz="3600">
                <a:solidFill>
                  <a:srgbClr val="667C9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5" name="Text Placeholder 8">
            <a:extLst>
              <a:ext uri="{FF2B5EF4-FFF2-40B4-BE49-F238E27FC236}">
                <a16:creationId xmlns:a16="http://schemas.microsoft.com/office/drawing/2014/main" id="{31898370-0247-41A8-AF7A-6DD67D2AEDB1}"/>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1</a:t>
            </a:r>
          </a:p>
        </p:txBody>
      </p:sp>
      <p:sp>
        <p:nvSpPr>
          <p:cNvPr id="8" name="Text Placeholder 10">
            <a:extLst>
              <a:ext uri="{FF2B5EF4-FFF2-40B4-BE49-F238E27FC236}">
                <a16:creationId xmlns:a16="http://schemas.microsoft.com/office/drawing/2014/main" id="{697E4DC3-72E4-4678-9EB9-18EF75AE1A59}"/>
              </a:ext>
            </a:extLst>
          </p:cNvPr>
          <p:cNvSpPr>
            <a:spLocks noGrp="1"/>
          </p:cNvSpPr>
          <p:nvPr>
            <p:ph type="body" sz="quarter" idx="18" hasCustomPrompt="1"/>
          </p:nvPr>
        </p:nvSpPr>
        <p:spPr>
          <a:xfrm>
            <a:off x="431800" y="4605832"/>
            <a:ext cx="1980000" cy="720000"/>
          </a:xfrm>
        </p:spPr>
        <p:txBody>
          <a:bodyPr/>
          <a:lstStyle>
            <a:lvl1pPr marL="0" indent="0" algn="ctr">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Description</a:t>
            </a:r>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2</a:t>
            </a:r>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a:lstStyle>
            <a:lvl1pPr marL="0" indent="0" algn="ctr">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Description</a:t>
            </a:r>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3</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4</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Description</a:t>
            </a:r>
          </a:p>
        </p:txBody>
      </p:sp>
      <p:sp>
        <p:nvSpPr>
          <p:cNvPr id="15" name="Text Placeholder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5</a:t>
            </a:r>
          </a:p>
        </p:txBody>
      </p:sp>
      <p:sp>
        <p:nvSpPr>
          <p:cNvPr id="16" name="Text Placeholder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Description</a:t>
            </a:r>
          </a:p>
        </p:txBody>
      </p:sp>
      <p:sp>
        <p:nvSpPr>
          <p:cNvPr id="17" name="Picture Placeholder 15">
            <a:extLst>
              <a:ext uri="{FF2B5EF4-FFF2-40B4-BE49-F238E27FC236}">
                <a16:creationId xmlns:a16="http://schemas.microsoft.com/office/drawing/2014/main" id="{9DE1E570-14DE-42F6-9DDD-49752C3ACA3B}"/>
              </a:ext>
            </a:extLst>
          </p:cNvPr>
          <p:cNvSpPr>
            <a:spLocks noGrp="1"/>
          </p:cNvSpPr>
          <p:nvPr>
            <p:ph type="pic" sz="quarter" idx="41" hasCustomPrompt="1"/>
          </p:nvPr>
        </p:nvSpPr>
        <p:spPr>
          <a:xfrm>
            <a:off x="6838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dirty="0"/>
              <a:t>Klik op het pictogram als u een </a:t>
            </a:r>
            <a:r>
              <a:rPr lang="nl-NL" noProof="0" dirty="0" err="1"/>
              <a:t>afbeeldin</a:t>
            </a:r>
            <a:r>
              <a:rPr lang="nl-NL" noProof="0" dirty="0"/>
              <a:t> wilt toevoegen</a:t>
            </a:r>
            <a:endParaRPr lang="en-US" noProof="0" dirty="0"/>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1" name="Picture Placeholder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3" name="Rectangle 6">
            <a:extLst>
              <a:ext uri="{FF2B5EF4-FFF2-40B4-BE49-F238E27FC236}">
                <a16:creationId xmlns:a16="http://schemas.microsoft.com/office/drawing/2014/main" id="{644FE3AF-A04D-4D49-BDFD-FAF66D921FBF}"/>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sp>
        <p:nvSpPr>
          <p:cNvPr id="24" name="Rectangle 6">
            <a:extLst>
              <a:ext uri="{FF2B5EF4-FFF2-40B4-BE49-F238E27FC236}">
                <a16:creationId xmlns:a16="http://schemas.microsoft.com/office/drawing/2014/main" id="{EAC46016-1B95-4163-8EAA-252BE4B86300}"/>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sp>
        <p:nvSpPr>
          <p:cNvPr id="25" name="Rectangle 6">
            <a:extLst>
              <a:ext uri="{FF2B5EF4-FFF2-40B4-BE49-F238E27FC236}">
                <a16:creationId xmlns:a16="http://schemas.microsoft.com/office/drawing/2014/main" id="{EC09029D-7190-452C-92D6-6B055D055C5B}"/>
              </a:ext>
              <a:ext uri="{C183D7F6-B498-43B3-948B-1728B52AA6E4}">
                <adec:decorative xmlns:adec="http://schemas.microsoft.com/office/drawing/2017/decorative" val="1"/>
              </a:ext>
            </a:extLst>
          </p:cNvPr>
          <p:cNvSpPr/>
          <p:nvPr userDrawn="1"/>
        </p:nvSpPr>
        <p:spPr>
          <a:xfrm>
            <a:off x="5038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sp>
        <p:nvSpPr>
          <p:cNvPr id="26" name="Rectangle 6">
            <a:extLst>
              <a:ext uri="{FF2B5EF4-FFF2-40B4-BE49-F238E27FC236}">
                <a16:creationId xmlns:a16="http://schemas.microsoft.com/office/drawing/2014/main" id="{78798274-03F6-4FD0-93AB-82A31D0A2649}"/>
              </a:ext>
              <a:ext uri="{C183D7F6-B498-43B3-948B-1728B52AA6E4}">
                <adec:decorative xmlns:adec="http://schemas.microsoft.com/office/drawing/2017/decorative" val="1"/>
              </a:ext>
            </a:extLst>
          </p:cNvPr>
          <p:cNvSpPr/>
          <p:nvPr userDrawn="1"/>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sp>
        <p:nvSpPr>
          <p:cNvPr id="27" name="Rectangle 6">
            <a:extLst>
              <a:ext uri="{FF2B5EF4-FFF2-40B4-BE49-F238E27FC236}">
                <a16:creationId xmlns:a16="http://schemas.microsoft.com/office/drawing/2014/main" id="{1E3DDEC1-3507-486F-8CCF-7F1E9EB810E9}"/>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sp>
        <p:nvSpPr>
          <p:cNvPr id="30" name="Tijdelijke aanduiding voor dianummer 13">
            <a:extLst>
              <a:ext uri="{FF2B5EF4-FFF2-40B4-BE49-F238E27FC236}">
                <a16:creationId xmlns:a16="http://schemas.microsoft.com/office/drawing/2014/main" id="{2B655BFA-15A7-4E86-BAD8-750F0E1FA6A8}"/>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
        <p:nvSpPr>
          <p:cNvPr id="31" name="Text Placeholder 5">
            <a:extLst>
              <a:ext uri="{FF2B5EF4-FFF2-40B4-BE49-F238E27FC236}">
                <a16:creationId xmlns:a16="http://schemas.microsoft.com/office/drawing/2014/main" id="{9B81D7C8-4738-403A-B1CC-63FD8009D53E}"/>
              </a:ext>
            </a:extLst>
          </p:cNvPr>
          <p:cNvSpPr>
            <a:spLocks noGrp="1"/>
          </p:cNvSpPr>
          <p:nvPr>
            <p:ph type="body" sz="quarter" idx="32" hasCustomPrompt="1"/>
          </p:nvPr>
        </p:nvSpPr>
        <p:spPr>
          <a:xfrm>
            <a:off x="431801" y="787680"/>
            <a:ext cx="11503526" cy="360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1376600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3 pictogrammen">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5983847"/>
          </a:xfrm>
          <a:solidFill>
            <a:schemeClr val="bg1">
              <a:lumMod val="95000"/>
            </a:schemeClr>
          </a:solidFill>
        </p:spPr>
        <p:txBody>
          <a:bodyPr lIns="576000" tIns="0" rIns="36000" bIns="0" anchor="ctr"/>
          <a:lstStyle>
            <a:lvl1pPr marL="0" indent="0" algn="l">
              <a:buNone/>
              <a:defRPr sz="2000">
                <a:latin typeface="Franklin Gothic Book" panose="020B0503020102020204" pitchFamily="34" charset="0"/>
                <a:ea typeface="Verdana" panose="020B0604030504040204" pitchFamily="34" charset="0"/>
                <a:cs typeface="Verdana" panose="020B0604030504040204" pitchFamily="34" charset="0"/>
              </a:defRPr>
            </a:lvl1pPr>
          </a:lstStyle>
          <a:p>
            <a:r>
              <a:rPr lang="en-US" noProof="0" dirty="0"/>
              <a:t>Insert or Drag and Drop your Photo</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11900" y="272609"/>
            <a:ext cx="6660100" cy="432000"/>
          </a:xfrm>
        </p:spPr>
        <p:txBody>
          <a:bodyPr/>
          <a:lstStyle>
            <a:lvl1pPr>
              <a:defRPr sz="3600">
                <a:solidFill>
                  <a:srgbClr val="667C9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1</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2</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Description</a:t>
            </a:r>
          </a:p>
        </p:txBody>
      </p:sp>
      <p:sp>
        <p:nvSpPr>
          <p:cNvPr id="15" name="Text Placeholder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3</a:t>
            </a:r>
          </a:p>
        </p:txBody>
      </p:sp>
      <p:sp>
        <p:nvSpPr>
          <p:cNvPr id="16" name="Text Placeholder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Bullet Description</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1" name="Picture Placeholder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grpSp>
        <p:nvGrpSpPr>
          <p:cNvPr id="25" name="Group 24">
            <a:extLst>
              <a:ext uri="{FF2B5EF4-FFF2-40B4-BE49-F238E27FC236}">
                <a16:creationId xmlns:a16="http://schemas.microsoft.com/office/drawing/2014/main" id="{00A98AF6-5DA1-4AA4-9068-753B7B67CCD9}"/>
              </a:ext>
            </a:extLst>
          </p:cNvPr>
          <p:cNvGrpSpPr/>
          <p:nvPr userDrawn="1"/>
        </p:nvGrpSpPr>
        <p:grpSpPr>
          <a:xfrm>
            <a:off x="323999" y="323998"/>
            <a:ext cx="4320000" cy="5653721"/>
            <a:chOff x="180000" y="180000"/>
            <a:chExt cx="4330700" cy="6292683"/>
          </a:xfrm>
        </p:grpSpPr>
        <p:sp>
          <p:nvSpPr>
            <p:cNvPr id="26" name="Rectangle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sp>
          <p:nvSpPr>
            <p:cNvPr id="27" name="Rectangle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grpSp>
      <p:sp>
        <p:nvSpPr>
          <p:cNvPr id="24" name="Rectangle 6">
            <a:extLst>
              <a:ext uri="{FF2B5EF4-FFF2-40B4-BE49-F238E27FC236}">
                <a16:creationId xmlns:a16="http://schemas.microsoft.com/office/drawing/2014/main" id="{3E24480B-1EA1-4618-A14A-DFF8FA263887}"/>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sp>
        <p:nvSpPr>
          <p:cNvPr id="28" name="Rectangle 6">
            <a:extLst>
              <a:ext uri="{FF2B5EF4-FFF2-40B4-BE49-F238E27FC236}">
                <a16:creationId xmlns:a16="http://schemas.microsoft.com/office/drawing/2014/main" id="{043B620A-4118-4E00-9D79-5BD4C87DCEAB}"/>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sp>
        <p:nvSpPr>
          <p:cNvPr id="29" name="Rectangle 6">
            <a:extLst>
              <a:ext uri="{FF2B5EF4-FFF2-40B4-BE49-F238E27FC236}">
                <a16:creationId xmlns:a16="http://schemas.microsoft.com/office/drawing/2014/main" id="{612097E6-9559-4AEF-968E-6C2F89163D7B}"/>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sp>
        <p:nvSpPr>
          <p:cNvPr id="32" name="Tijdelijke aanduiding voor dianummer 13">
            <a:extLst>
              <a:ext uri="{FF2B5EF4-FFF2-40B4-BE49-F238E27FC236}">
                <a16:creationId xmlns:a16="http://schemas.microsoft.com/office/drawing/2014/main" id="{B2D63452-732E-47A6-9C1C-3C17D165B674}"/>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
        <p:nvSpPr>
          <p:cNvPr id="33" name="Text Placeholder 5">
            <a:extLst>
              <a:ext uri="{FF2B5EF4-FFF2-40B4-BE49-F238E27FC236}">
                <a16:creationId xmlns:a16="http://schemas.microsoft.com/office/drawing/2014/main" id="{00E5386E-DF3A-4790-BEE9-667615105344}"/>
              </a:ext>
            </a:extLst>
          </p:cNvPr>
          <p:cNvSpPr>
            <a:spLocks noGrp="1"/>
          </p:cNvSpPr>
          <p:nvPr>
            <p:ph type="body" sz="quarter" idx="32" hasCustomPrompt="1"/>
          </p:nvPr>
        </p:nvSpPr>
        <p:spPr>
          <a:xfrm>
            <a:off x="5111899" y="787680"/>
            <a:ext cx="6823427" cy="360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374769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4 pictogramm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11900" y="280998"/>
            <a:ext cx="6660100" cy="432000"/>
          </a:xfrm>
        </p:spPr>
        <p:txBody>
          <a:bodyPr/>
          <a:lstStyle>
            <a:lvl1pPr>
              <a:defRPr sz="3600">
                <a:solidFill>
                  <a:srgbClr val="667C9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6502388" y="2233079"/>
            <a:ext cx="1872000" cy="360000"/>
          </a:xfrm>
        </p:spPr>
        <p:txBody>
          <a:bodyPr/>
          <a:lstStyle>
            <a:lvl1pPr marL="0" indent="0" algn="l">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1</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6502388" y="2721591"/>
            <a:ext cx="1872000" cy="360000"/>
          </a:xfrm>
        </p:spPr>
        <p:txBody>
          <a:bodyPr/>
          <a:lstStyle>
            <a:lvl1pPr marL="0" indent="0" algn="l">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9899313" y="2233079"/>
            <a:ext cx="1872000" cy="360000"/>
          </a:xfrm>
        </p:spPr>
        <p:txBody>
          <a:bodyPr/>
          <a:lstStyle>
            <a:lvl1pPr marL="0" indent="0" algn="l">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2</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9899313" y="2721591"/>
            <a:ext cx="1872000" cy="360000"/>
          </a:xfrm>
        </p:spPr>
        <p:txBody>
          <a:bodyPr/>
          <a:lstStyle>
            <a:lvl1pPr marL="0" indent="0" algn="l">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Description</a:t>
            </a:r>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130008"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8526933"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33" name="Text Placeholder 8">
            <a:extLst>
              <a:ext uri="{FF2B5EF4-FFF2-40B4-BE49-F238E27FC236}">
                <a16:creationId xmlns:a16="http://schemas.microsoft.com/office/drawing/2014/main" id="{88A88076-4208-4A97-A015-3DFBFCC94A72}"/>
              </a:ext>
            </a:extLst>
          </p:cNvPr>
          <p:cNvSpPr>
            <a:spLocks noGrp="1"/>
          </p:cNvSpPr>
          <p:nvPr>
            <p:ph type="body" sz="quarter" idx="45" hasCustomPrompt="1"/>
          </p:nvPr>
        </p:nvSpPr>
        <p:spPr>
          <a:xfrm>
            <a:off x="6502388" y="3859797"/>
            <a:ext cx="1872000" cy="360000"/>
          </a:xfrm>
        </p:spPr>
        <p:txBody>
          <a:bodyPr/>
          <a:lstStyle>
            <a:lvl1pPr marL="0" indent="0" algn="l">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1</a:t>
            </a:r>
          </a:p>
        </p:txBody>
      </p:sp>
      <p:sp>
        <p:nvSpPr>
          <p:cNvPr id="34" name="Text Placeholder 10">
            <a:extLst>
              <a:ext uri="{FF2B5EF4-FFF2-40B4-BE49-F238E27FC236}">
                <a16:creationId xmlns:a16="http://schemas.microsoft.com/office/drawing/2014/main" id="{C0468E64-5403-40FE-84BE-184FCF30EA38}"/>
              </a:ext>
            </a:extLst>
          </p:cNvPr>
          <p:cNvSpPr>
            <a:spLocks noGrp="1"/>
          </p:cNvSpPr>
          <p:nvPr>
            <p:ph type="body" sz="quarter" idx="46" hasCustomPrompt="1"/>
          </p:nvPr>
        </p:nvSpPr>
        <p:spPr>
          <a:xfrm>
            <a:off x="6502388" y="4348309"/>
            <a:ext cx="1872000" cy="360000"/>
          </a:xfrm>
        </p:spPr>
        <p:txBody>
          <a:bodyPr/>
          <a:lstStyle>
            <a:lvl1pPr marL="0" indent="0" algn="l">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Description</a:t>
            </a:r>
          </a:p>
        </p:txBody>
      </p:sp>
      <p:sp>
        <p:nvSpPr>
          <p:cNvPr id="35" name="Text Placeholder 8">
            <a:extLst>
              <a:ext uri="{FF2B5EF4-FFF2-40B4-BE49-F238E27FC236}">
                <a16:creationId xmlns:a16="http://schemas.microsoft.com/office/drawing/2014/main" id="{D0CF6241-B0D3-4D20-B605-DD302BA1D6C1}"/>
              </a:ext>
            </a:extLst>
          </p:cNvPr>
          <p:cNvSpPr>
            <a:spLocks noGrp="1"/>
          </p:cNvSpPr>
          <p:nvPr>
            <p:ph type="body" sz="quarter" idx="47" hasCustomPrompt="1"/>
          </p:nvPr>
        </p:nvSpPr>
        <p:spPr>
          <a:xfrm>
            <a:off x="9899313" y="3859797"/>
            <a:ext cx="1872000" cy="360000"/>
          </a:xfrm>
        </p:spPr>
        <p:txBody>
          <a:bodyPr/>
          <a:lstStyle>
            <a:lvl1pPr marL="0" indent="0" algn="l">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2</a:t>
            </a:r>
          </a:p>
        </p:txBody>
      </p:sp>
      <p:sp>
        <p:nvSpPr>
          <p:cNvPr id="36" name="Text Placeholder 10">
            <a:extLst>
              <a:ext uri="{FF2B5EF4-FFF2-40B4-BE49-F238E27FC236}">
                <a16:creationId xmlns:a16="http://schemas.microsoft.com/office/drawing/2014/main" id="{711DB09A-A42D-4902-AF3E-5D0DC168C285}"/>
              </a:ext>
            </a:extLst>
          </p:cNvPr>
          <p:cNvSpPr>
            <a:spLocks noGrp="1"/>
          </p:cNvSpPr>
          <p:nvPr>
            <p:ph type="body" sz="quarter" idx="48" hasCustomPrompt="1"/>
          </p:nvPr>
        </p:nvSpPr>
        <p:spPr>
          <a:xfrm>
            <a:off x="9899313" y="4348309"/>
            <a:ext cx="1872000" cy="360000"/>
          </a:xfrm>
        </p:spPr>
        <p:txBody>
          <a:bodyPr/>
          <a:lstStyle>
            <a:lvl1pPr marL="0" indent="0" algn="l">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Description</a:t>
            </a:r>
          </a:p>
        </p:txBody>
      </p:sp>
      <p:sp>
        <p:nvSpPr>
          <p:cNvPr id="37" name="Picture Placeholder 15">
            <a:extLst>
              <a:ext uri="{FF2B5EF4-FFF2-40B4-BE49-F238E27FC236}">
                <a16:creationId xmlns:a16="http://schemas.microsoft.com/office/drawing/2014/main" id="{E96186ED-3118-47CD-987B-87DECE43F025}"/>
              </a:ext>
            </a:extLst>
          </p:cNvPr>
          <p:cNvSpPr>
            <a:spLocks noGrp="1"/>
          </p:cNvSpPr>
          <p:nvPr>
            <p:ph type="pic" sz="quarter" idx="49"/>
          </p:nvPr>
        </p:nvSpPr>
        <p:spPr>
          <a:xfrm>
            <a:off x="5130008"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38" name="Picture Placeholder 15">
            <a:extLst>
              <a:ext uri="{FF2B5EF4-FFF2-40B4-BE49-F238E27FC236}">
                <a16:creationId xmlns:a16="http://schemas.microsoft.com/office/drawing/2014/main" id="{BF2BC07A-75E7-4434-B71D-F48A7ADA8048}"/>
              </a:ext>
            </a:extLst>
          </p:cNvPr>
          <p:cNvSpPr>
            <a:spLocks noGrp="1"/>
          </p:cNvSpPr>
          <p:nvPr>
            <p:ph type="pic" sz="quarter" idx="50"/>
          </p:nvPr>
        </p:nvSpPr>
        <p:spPr>
          <a:xfrm>
            <a:off x="8526933"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4" name="Rectangle 6">
            <a:extLst>
              <a:ext uri="{FF2B5EF4-FFF2-40B4-BE49-F238E27FC236}">
                <a16:creationId xmlns:a16="http://schemas.microsoft.com/office/drawing/2014/main" id="{CEDEC4EC-1B7D-4C30-9BDC-ED714BC0AD87}"/>
              </a:ext>
              <a:ext uri="{C183D7F6-B498-43B3-948B-1728B52AA6E4}">
                <adec:decorative xmlns:adec="http://schemas.microsoft.com/office/drawing/2017/decorative" val="1"/>
              </a:ext>
            </a:extLst>
          </p:cNvPr>
          <p:cNvSpPr/>
          <p:nvPr userDrawn="1"/>
        </p:nvSpPr>
        <p:spPr>
          <a:xfrm>
            <a:off x="6502388"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28" name="Rectangle 6">
            <a:extLst>
              <a:ext uri="{FF2B5EF4-FFF2-40B4-BE49-F238E27FC236}">
                <a16:creationId xmlns:a16="http://schemas.microsoft.com/office/drawing/2014/main" id="{61B31970-0B46-450B-916F-74D6DEF9B8F8}"/>
              </a:ext>
              <a:ext uri="{C183D7F6-B498-43B3-948B-1728B52AA6E4}">
                <adec:decorative xmlns:adec="http://schemas.microsoft.com/office/drawing/2017/decorative" val="1"/>
              </a:ext>
            </a:extLst>
          </p:cNvPr>
          <p:cNvSpPr/>
          <p:nvPr userDrawn="1"/>
        </p:nvSpPr>
        <p:spPr>
          <a:xfrm>
            <a:off x="9917313"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29" name="Rectangle 6">
            <a:extLst>
              <a:ext uri="{FF2B5EF4-FFF2-40B4-BE49-F238E27FC236}">
                <a16:creationId xmlns:a16="http://schemas.microsoft.com/office/drawing/2014/main" id="{950320AF-7644-49E1-9D16-70547713917F}"/>
              </a:ext>
              <a:ext uri="{C183D7F6-B498-43B3-948B-1728B52AA6E4}">
                <adec:decorative xmlns:adec="http://schemas.microsoft.com/office/drawing/2017/decorative" val="1"/>
              </a:ext>
            </a:extLst>
          </p:cNvPr>
          <p:cNvSpPr/>
          <p:nvPr userDrawn="1"/>
        </p:nvSpPr>
        <p:spPr>
          <a:xfrm>
            <a:off x="6502388"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30" name="Rectangle 6">
            <a:extLst>
              <a:ext uri="{FF2B5EF4-FFF2-40B4-BE49-F238E27FC236}">
                <a16:creationId xmlns:a16="http://schemas.microsoft.com/office/drawing/2014/main" id="{D36D919E-E710-495F-8E8C-3A987E502CF7}"/>
              </a:ext>
              <a:ext uri="{C183D7F6-B498-43B3-948B-1728B52AA6E4}">
                <adec:decorative xmlns:adec="http://schemas.microsoft.com/office/drawing/2017/decorative" val="1"/>
              </a:ext>
            </a:extLst>
          </p:cNvPr>
          <p:cNvSpPr/>
          <p:nvPr userDrawn="1"/>
        </p:nvSpPr>
        <p:spPr>
          <a:xfrm>
            <a:off x="9917313"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31" name="Tijdelijke aanduiding voor dianummer 13">
            <a:extLst>
              <a:ext uri="{FF2B5EF4-FFF2-40B4-BE49-F238E27FC236}">
                <a16:creationId xmlns:a16="http://schemas.microsoft.com/office/drawing/2014/main" id="{D2BCA850-0E12-4EB6-9C30-6643E07086D1}"/>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
        <p:nvSpPr>
          <p:cNvPr id="32" name="Text Placeholder 5">
            <a:extLst>
              <a:ext uri="{FF2B5EF4-FFF2-40B4-BE49-F238E27FC236}">
                <a16:creationId xmlns:a16="http://schemas.microsoft.com/office/drawing/2014/main" id="{BDD5DCA0-17E7-4E5B-88F1-FBC1C9F3CED1}"/>
              </a:ext>
            </a:extLst>
          </p:cNvPr>
          <p:cNvSpPr>
            <a:spLocks noGrp="1"/>
          </p:cNvSpPr>
          <p:nvPr>
            <p:ph type="body" sz="quarter" idx="32" hasCustomPrompt="1"/>
          </p:nvPr>
        </p:nvSpPr>
        <p:spPr>
          <a:xfrm>
            <a:off x="5111899" y="787680"/>
            <a:ext cx="6823427" cy="360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
        <p:nvSpPr>
          <p:cNvPr id="40" name="Picture Placeholder 10">
            <a:extLst>
              <a:ext uri="{FF2B5EF4-FFF2-40B4-BE49-F238E27FC236}">
                <a16:creationId xmlns:a16="http://schemas.microsoft.com/office/drawing/2014/main" id="{BBFE3A16-097B-47E5-A646-9734F4B614C8}"/>
              </a:ext>
            </a:extLst>
          </p:cNvPr>
          <p:cNvSpPr>
            <a:spLocks noGrp="1"/>
          </p:cNvSpPr>
          <p:nvPr>
            <p:ph type="pic" sz="quarter" idx="13" hasCustomPrompt="1"/>
          </p:nvPr>
        </p:nvSpPr>
        <p:spPr>
          <a:xfrm>
            <a:off x="143999" y="143998"/>
            <a:ext cx="4680001" cy="5983847"/>
          </a:xfrm>
          <a:solidFill>
            <a:schemeClr val="bg1">
              <a:lumMod val="95000"/>
            </a:schemeClr>
          </a:solidFill>
        </p:spPr>
        <p:txBody>
          <a:bodyPr lIns="576000" tIns="0" rIns="36000" bIns="0" anchor="ctr"/>
          <a:lstStyle>
            <a:lvl1pPr marL="0" indent="0" algn="l">
              <a:buNone/>
              <a:defRPr sz="2000">
                <a:latin typeface="Franklin Gothic Book" panose="020B0503020102020204" pitchFamily="34" charset="0"/>
                <a:ea typeface="Verdana" panose="020B0604030504040204" pitchFamily="34" charset="0"/>
                <a:cs typeface="Verdana" panose="020B0604030504040204" pitchFamily="34" charset="0"/>
              </a:defRPr>
            </a:lvl1pPr>
          </a:lstStyle>
          <a:p>
            <a:r>
              <a:rPr lang="en-US" noProof="0" dirty="0"/>
              <a:t>Insert or Drag and Drop your Photo</a:t>
            </a:r>
          </a:p>
        </p:txBody>
      </p:sp>
      <p:grpSp>
        <p:nvGrpSpPr>
          <p:cNvPr id="41" name="Group 24">
            <a:extLst>
              <a:ext uri="{FF2B5EF4-FFF2-40B4-BE49-F238E27FC236}">
                <a16:creationId xmlns:a16="http://schemas.microsoft.com/office/drawing/2014/main" id="{3BC20E06-F33B-45BE-8012-B9CB6FFA6476}"/>
              </a:ext>
            </a:extLst>
          </p:cNvPr>
          <p:cNvGrpSpPr/>
          <p:nvPr userDrawn="1"/>
        </p:nvGrpSpPr>
        <p:grpSpPr>
          <a:xfrm>
            <a:off x="323999" y="323998"/>
            <a:ext cx="4320000" cy="5653721"/>
            <a:chOff x="180000" y="180000"/>
            <a:chExt cx="4330700" cy="6292683"/>
          </a:xfrm>
        </p:grpSpPr>
        <p:sp>
          <p:nvSpPr>
            <p:cNvPr id="42" name="Rectangle 6">
              <a:extLst>
                <a:ext uri="{FF2B5EF4-FFF2-40B4-BE49-F238E27FC236}">
                  <a16:creationId xmlns:a16="http://schemas.microsoft.com/office/drawing/2014/main" id="{59165634-7F66-4D5B-996F-EFC3B841F50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sp>
          <p:nvSpPr>
            <p:cNvPr id="43" name="Rectangle 6">
              <a:extLst>
                <a:ext uri="{FF2B5EF4-FFF2-40B4-BE49-F238E27FC236}">
                  <a16:creationId xmlns:a16="http://schemas.microsoft.com/office/drawing/2014/main" id="{D74DA267-7850-4FF7-8A7D-B4D275BE7198}"/>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ndParaRPr>
            </a:p>
          </p:txBody>
        </p:sp>
      </p:grpSp>
    </p:spTree>
    <p:extLst>
      <p:ext uri="{BB962C8B-B14F-4D97-AF65-F5344CB8AC3E}">
        <p14:creationId xmlns:p14="http://schemas.microsoft.com/office/powerpoint/2010/main" val="135446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51F1B-F511-4DE5-AB4F-0FF209A1EB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9FE7B59-3389-4441-A00E-08CA9DD378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86B6AE-E1E0-4E9E-9582-5C27DF9A3AA9}"/>
              </a:ext>
            </a:extLst>
          </p:cNvPr>
          <p:cNvSpPr>
            <a:spLocks noGrp="1"/>
          </p:cNvSpPr>
          <p:nvPr>
            <p:ph type="dt" sz="half" idx="10"/>
          </p:nvPr>
        </p:nvSpPr>
        <p:spPr/>
        <p:txBody>
          <a:bodyPr/>
          <a:lstStyle/>
          <a:p>
            <a:fld id="{7DD4F7C7-06CE-4098-835D-911225E77531}" type="datetimeFigureOut">
              <a:rPr lang="nl-NL" smtClean="0"/>
              <a:t>04-10-2022</a:t>
            </a:fld>
            <a:endParaRPr lang="nl-NL"/>
          </a:p>
        </p:txBody>
      </p:sp>
      <p:sp>
        <p:nvSpPr>
          <p:cNvPr id="5" name="Tijdelijke aanduiding voor voettekst 4">
            <a:extLst>
              <a:ext uri="{FF2B5EF4-FFF2-40B4-BE49-F238E27FC236}">
                <a16:creationId xmlns:a16="http://schemas.microsoft.com/office/drawing/2014/main" id="{CD99A98C-8C60-4163-8AB2-50EA2648CC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DBCF94-CE94-4907-8F88-10E1BF44993F}"/>
              </a:ext>
            </a:extLst>
          </p:cNvPr>
          <p:cNvSpPr>
            <a:spLocks noGrp="1"/>
          </p:cNvSpPr>
          <p:nvPr>
            <p:ph type="sldNum" sz="quarter" idx="12"/>
          </p:nvPr>
        </p:nvSpPr>
        <p:spPr/>
        <p:txBody>
          <a:bodyPr/>
          <a:lstStyle/>
          <a:p>
            <a:fld id="{411A2990-AC6A-4F6A-9F78-CBEA2F3999E0}" type="slidenum">
              <a:rPr lang="nl-NL" smtClean="0"/>
              <a:t>‹nr.›</a:t>
            </a:fld>
            <a:endParaRPr lang="nl-NL"/>
          </a:p>
        </p:txBody>
      </p:sp>
    </p:spTree>
    <p:extLst>
      <p:ext uri="{BB962C8B-B14F-4D97-AF65-F5344CB8AC3E}">
        <p14:creationId xmlns:p14="http://schemas.microsoft.com/office/powerpoint/2010/main" val="1699250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gelijking (alternatie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272609"/>
            <a:ext cx="11340000" cy="432000"/>
          </a:xfrm>
        </p:spPr>
        <p:txBody>
          <a:bodyPr/>
          <a:lstStyle>
            <a:lvl1pPr>
              <a:defRPr sz="36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8" name="Content Placeholder 2">
            <a:extLst>
              <a:ext uri="{FF2B5EF4-FFF2-40B4-BE49-F238E27FC236}">
                <a16:creationId xmlns:a16="http://schemas.microsoft.com/office/drawing/2014/main" id="{1423F09E-5021-4E1D-A4A8-174F779F2749}"/>
              </a:ext>
            </a:extLst>
          </p:cNvPr>
          <p:cNvSpPr>
            <a:spLocks noGrp="1"/>
          </p:cNvSpPr>
          <p:nvPr>
            <p:ph sz="half" idx="29"/>
          </p:nvPr>
        </p:nvSpPr>
        <p:spPr>
          <a:xfrm>
            <a:off x="1790100" y="2701131"/>
            <a:ext cx="3546675" cy="2828138"/>
          </a:xfrm>
        </p:spPr>
        <p:txBody>
          <a:bodyPr/>
          <a:lstStyle>
            <a:lvl1pPr marL="266700" indent="-266700">
              <a:buFont typeface="Wingdings" panose="05000000000000000000" pitchFamily="2" charset="2"/>
              <a:buChar char="§"/>
              <a:defRPr sz="2000">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800">
                <a:latin typeface="Franklin Gothic Book" panose="020B0503020102020204" pitchFamily="34" charset="0"/>
                <a:ea typeface="Verdana" panose="020B0604030504040204" pitchFamily="34" charset="0"/>
                <a:cs typeface="Verdana" panose="020B0604030504040204" pitchFamily="34" charset="0"/>
              </a:defRPr>
            </a:lvl2pPr>
            <a:lvl3pPr>
              <a:defRPr sz="1600">
                <a:latin typeface="Franklin Gothic Book" panose="020B0503020102020204" pitchFamily="34" charset="0"/>
                <a:ea typeface="Verdana" panose="020B0604030504040204" pitchFamily="34" charset="0"/>
                <a:cs typeface="Verdana" panose="020B0604030504040204" pitchFamily="34" charset="0"/>
              </a:defRPr>
            </a:lvl3pPr>
            <a:lvl4pPr>
              <a:defRPr>
                <a:latin typeface="+mj-lt"/>
              </a:defRPr>
            </a:lvl4pPr>
            <a:lvl5pPr>
              <a:defRPr>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9" name="Content Placeholder 3">
            <a:extLst>
              <a:ext uri="{FF2B5EF4-FFF2-40B4-BE49-F238E27FC236}">
                <a16:creationId xmlns:a16="http://schemas.microsoft.com/office/drawing/2014/main" id="{F7C3D0F0-8880-4132-9B6F-33B2D7437FBB}"/>
              </a:ext>
            </a:extLst>
          </p:cNvPr>
          <p:cNvSpPr>
            <a:spLocks noGrp="1"/>
          </p:cNvSpPr>
          <p:nvPr>
            <p:ph sz="half" idx="2"/>
          </p:nvPr>
        </p:nvSpPr>
        <p:spPr>
          <a:xfrm>
            <a:off x="7658100" y="2701131"/>
            <a:ext cx="3546675" cy="2828138"/>
          </a:xfrm>
        </p:spPr>
        <p:txBody>
          <a:bodyPr/>
          <a:lstStyle>
            <a:lvl1pPr marL="266700" indent="-266700">
              <a:buClr>
                <a:schemeClr val="accent1"/>
              </a:buClr>
              <a:buFont typeface="Wingdings" panose="05000000000000000000" pitchFamily="2" charset="2"/>
              <a:buChar char="§"/>
              <a:defRPr sz="2000">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Clr>
                <a:schemeClr val="accent1"/>
              </a:buClr>
              <a:buFontTx/>
              <a:buChar char="-"/>
              <a:defRPr sz="1800">
                <a:latin typeface="Franklin Gothic Book" panose="020B0503020102020204" pitchFamily="34" charset="0"/>
                <a:ea typeface="Verdana" panose="020B0604030504040204" pitchFamily="34" charset="0"/>
                <a:cs typeface="Verdana" panose="020B0604030504040204" pitchFamily="34" charset="0"/>
              </a:defRPr>
            </a:lvl2pPr>
            <a:lvl3pPr>
              <a:buClr>
                <a:schemeClr val="accent1"/>
              </a:buClr>
              <a:defRPr sz="1600">
                <a:latin typeface="Franklin Gothic Book" panose="020B0503020102020204" pitchFamily="34" charset="0"/>
                <a:ea typeface="Verdana" panose="020B0604030504040204" pitchFamily="34" charset="0"/>
                <a:cs typeface="Verdana" panose="020B0604030504040204" pitchFamily="34" charset="0"/>
              </a:defRPr>
            </a:lvl3pPr>
            <a:lvl4pPr>
              <a:buClr>
                <a:schemeClr val="accent1">
                  <a:lumMod val="50000"/>
                </a:schemeClr>
              </a:buClr>
              <a:defRPr>
                <a:latin typeface="+mj-lt"/>
              </a:defRPr>
            </a:lvl4pPr>
            <a:lvl5pPr>
              <a:buClr>
                <a:schemeClr val="accent1">
                  <a:lumMod val="50000"/>
                </a:schemeClr>
              </a:buClr>
              <a:defRPr>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10" name="Text Placeholder 3">
            <a:extLst>
              <a:ext uri="{FF2B5EF4-FFF2-40B4-BE49-F238E27FC236}">
                <a16:creationId xmlns:a16="http://schemas.microsoft.com/office/drawing/2014/main" id="{9CBDEF46-1F51-42D2-A43C-36A28ECB3405}"/>
              </a:ext>
            </a:extLst>
          </p:cNvPr>
          <p:cNvSpPr>
            <a:spLocks noGrp="1"/>
          </p:cNvSpPr>
          <p:nvPr>
            <p:ph type="body" sz="quarter" idx="27" hasCustomPrompt="1"/>
          </p:nvPr>
        </p:nvSpPr>
        <p:spPr>
          <a:xfrm>
            <a:off x="1793079" y="1728000"/>
            <a:ext cx="3554451" cy="735800"/>
          </a:xfrm>
          <a:noFill/>
        </p:spPr>
        <p:txBody>
          <a:bodyPr anchor="t"/>
          <a:lstStyle>
            <a:lvl1pPr marL="0" indent="0" algn="l">
              <a:buNone/>
              <a:defRPr sz="6000">
                <a:solidFill>
                  <a:schemeClr val="accent1"/>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1</a:t>
            </a:r>
          </a:p>
        </p:txBody>
      </p:sp>
      <p:sp>
        <p:nvSpPr>
          <p:cNvPr id="11" name="Text Placeholder 4">
            <a:extLst>
              <a:ext uri="{FF2B5EF4-FFF2-40B4-BE49-F238E27FC236}">
                <a16:creationId xmlns:a16="http://schemas.microsoft.com/office/drawing/2014/main" id="{9CA11096-D31C-4BD0-AFF9-7575C5E8E52B}"/>
              </a:ext>
            </a:extLst>
          </p:cNvPr>
          <p:cNvSpPr>
            <a:spLocks noGrp="1"/>
          </p:cNvSpPr>
          <p:nvPr>
            <p:ph type="body" sz="quarter" idx="30" hasCustomPrompt="1"/>
          </p:nvPr>
        </p:nvSpPr>
        <p:spPr>
          <a:xfrm>
            <a:off x="7655762" y="1722438"/>
            <a:ext cx="3538517" cy="735749"/>
          </a:xfrm>
        </p:spPr>
        <p:txBody>
          <a:bodyPr anchor="t"/>
          <a:lstStyle>
            <a:lvl1pPr marL="0" indent="0">
              <a:buNone/>
              <a:defRPr sz="6000">
                <a:solidFill>
                  <a:schemeClr val="accent1"/>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2</a:t>
            </a:r>
          </a:p>
        </p:txBody>
      </p:sp>
      <p:sp>
        <p:nvSpPr>
          <p:cNvPr id="4" name="Picture Placeholder 3">
            <a:extLst>
              <a:ext uri="{FF2B5EF4-FFF2-40B4-BE49-F238E27FC236}">
                <a16:creationId xmlns:a16="http://schemas.microsoft.com/office/drawing/2014/main" id="{6438B210-DE07-4BDD-BDB3-2A3DF619BED3}"/>
              </a:ext>
            </a:extLst>
          </p:cNvPr>
          <p:cNvSpPr>
            <a:spLocks noGrp="1"/>
          </p:cNvSpPr>
          <p:nvPr>
            <p:ph type="pic" sz="quarter" idx="33"/>
          </p:nvPr>
        </p:nvSpPr>
        <p:spPr>
          <a:xfrm>
            <a:off x="859785" y="1722438"/>
            <a:ext cx="735013" cy="735012"/>
          </a:xfrm>
        </p:spPr>
        <p:txBody>
          <a:bodyPr anchor="ctr"/>
          <a:lstStyle>
            <a:lvl1pPr marL="0" indent="0" algn="ctr">
              <a:buNone/>
              <a:defRPr sz="1050" i="1">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op het pictogram als u een afbeelding wilt toevoegen</a:t>
            </a:r>
            <a:endParaRPr lang="en-US" noProof="0" dirty="0"/>
          </a:p>
        </p:txBody>
      </p:sp>
      <p:sp>
        <p:nvSpPr>
          <p:cNvPr id="12" name="Picture Placeholder 3">
            <a:extLst>
              <a:ext uri="{FF2B5EF4-FFF2-40B4-BE49-F238E27FC236}">
                <a16:creationId xmlns:a16="http://schemas.microsoft.com/office/drawing/2014/main" id="{FAD6E0EA-E35F-4E2B-869F-7A912C4CB629}"/>
              </a:ext>
            </a:extLst>
          </p:cNvPr>
          <p:cNvSpPr>
            <a:spLocks noGrp="1"/>
          </p:cNvSpPr>
          <p:nvPr>
            <p:ph type="pic" sz="quarter" idx="34"/>
          </p:nvPr>
        </p:nvSpPr>
        <p:spPr>
          <a:xfrm>
            <a:off x="6722468" y="1722438"/>
            <a:ext cx="735013" cy="735012"/>
          </a:xfrm>
        </p:spPr>
        <p:txBody>
          <a:bodyPr anchor="ctr"/>
          <a:lstStyle>
            <a:lvl1pPr marL="0" indent="0" algn="ctr">
              <a:buNone/>
              <a:defRPr sz="1050" i="1">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op het pictogram als u een afbeelding wilt toevoegen</a:t>
            </a:r>
            <a:endParaRPr lang="en-US" noProof="0" dirty="0"/>
          </a:p>
        </p:txBody>
      </p:sp>
      <p:sp>
        <p:nvSpPr>
          <p:cNvPr id="14" name="Tijdelijke aanduiding voor dianummer 13">
            <a:extLst>
              <a:ext uri="{FF2B5EF4-FFF2-40B4-BE49-F238E27FC236}">
                <a16:creationId xmlns:a16="http://schemas.microsoft.com/office/drawing/2014/main" id="{04EB3AD3-F5D8-412D-890D-C223AE934B05}"/>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
        <p:nvSpPr>
          <p:cNvPr id="15" name="Text Placeholder 5">
            <a:extLst>
              <a:ext uri="{FF2B5EF4-FFF2-40B4-BE49-F238E27FC236}">
                <a16:creationId xmlns:a16="http://schemas.microsoft.com/office/drawing/2014/main" id="{EED8AD19-06AE-4828-B2B1-99A751D30957}"/>
              </a:ext>
            </a:extLst>
          </p:cNvPr>
          <p:cNvSpPr>
            <a:spLocks noGrp="1"/>
          </p:cNvSpPr>
          <p:nvPr>
            <p:ph type="body" sz="quarter" idx="32" hasCustomPrompt="1"/>
          </p:nvPr>
        </p:nvSpPr>
        <p:spPr>
          <a:xfrm>
            <a:off x="431801" y="787680"/>
            <a:ext cx="11503526" cy="360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991709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sz="3600">
                <a:solidFill>
                  <a:srgbClr val="667C9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2</a:t>
            </a:r>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a:lstStyle>
            <a:lvl1pPr marL="0" indent="0" algn="ctr">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Description</a:t>
            </a:r>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3</a:t>
            </a:r>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Description</a:t>
            </a:r>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4</a:t>
            </a:r>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Bullet Description</a:t>
            </a:r>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grpSp>
        <p:nvGrpSpPr>
          <p:cNvPr id="15" name="Group 14">
            <a:extLst>
              <a:ext uri="{FF2B5EF4-FFF2-40B4-BE49-F238E27FC236}">
                <a16:creationId xmlns:a16="http://schemas.microsoft.com/office/drawing/2014/main" id="{0DFB96B7-45A3-4381-89C2-4A31A565FF96}"/>
              </a:ext>
              <a:ext uri="{C183D7F6-B498-43B3-948B-1728B52AA6E4}">
                <adec:decorative xmlns:adec="http://schemas.microsoft.com/office/drawing/2017/decorative" val="1"/>
              </a:ext>
            </a:extLst>
          </p:cNvPr>
          <p:cNvGrpSpPr/>
          <p:nvPr userDrawn="1"/>
        </p:nvGrpSpPr>
        <p:grpSpPr>
          <a:xfrm>
            <a:off x="2843850" y="1642400"/>
            <a:ext cx="6516100" cy="2131094"/>
            <a:chOff x="2843850" y="1642400"/>
            <a:chExt cx="1836000" cy="2131094"/>
          </a:xfrm>
        </p:grpSpPr>
        <p:sp>
          <p:nvSpPr>
            <p:cNvPr id="16" name="Rectangle 6">
              <a:extLst>
                <a:ext uri="{FF2B5EF4-FFF2-40B4-BE49-F238E27FC236}">
                  <a16:creationId xmlns:a16="http://schemas.microsoft.com/office/drawing/2014/main" id="{57C639D3-D14E-4739-A805-8BD1EE3723AB}"/>
                </a:ext>
              </a:extLst>
            </p:cNvPr>
            <p:cNvSpPr/>
            <p:nvPr/>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7" name="Rectangle 6">
              <a:extLst>
                <a:ext uri="{FF2B5EF4-FFF2-40B4-BE49-F238E27FC236}">
                  <a16:creationId xmlns:a16="http://schemas.microsoft.com/office/drawing/2014/main" id="{3552379E-CA58-42E4-929B-E0CDE195CFB4}"/>
                </a:ext>
              </a:extLst>
            </p:cNvPr>
            <p:cNvSpPr/>
            <p:nvPr/>
          </p:nvSpPr>
          <p:spPr>
            <a:xfrm flipV="1">
              <a:off x="2843850" y="1642400"/>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grpSp>
      <p:sp>
        <p:nvSpPr>
          <p:cNvPr id="23" name="Tijdelijke aanduiding voor dianummer 13">
            <a:extLst>
              <a:ext uri="{FF2B5EF4-FFF2-40B4-BE49-F238E27FC236}">
                <a16:creationId xmlns:a16="http://schemas.microsoft.com/office/drawing/2014/main" id="{E9D77DA6-A498-4B5D-90C8-5A965B4A337A}"/>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
        <p:nvSpPr>
          <p:cNvPr id="24" name="Text Placeholder 5">
            <a:extLst>
              <a:ext uri="{FF2B5EF4-FFF2-40B4-BE49-F238E27FC236}">
                <a16:creationId xmlns:a16="http://schemas.microsoft.com/office/drawing/2014/main" id="{854AB9D5-6B7D-4574-BBDB-59D87F8E4592}"/>
              </a:ext>
            </a:extLst>
          </p:cNvPr>
          <p:cNvSpPr>
            <a:spLocks noGrp="1"/>
          </p:cNvSpPr>
          <p:nvPr>
            <p:ph type="body" sz="quarter" idx="32" hasCustomPrompt="1"/>
          </p:nvPr>
        </p:nvSpPr>
        <p:spPr>
          <a:xfrm>
            <a:off x="431801" y="787680"/>
            <a:ext cx="11503526" cy="360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3857802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gelijking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280998"/>
            <a:ext cx="11340000" cy="432000"/>
          </a:xfrm>
        </p:spPr>
        <p:txBody>
          <a:bodyPr/>
          <a:lstStyle>
            <a:lvl1pPr>
              <a:defRPr sz="36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258349"/>
            <a:ext cx="5472000" cy="4790114"/>
          </a:xfrm>
        </p:spPr>
        <p:txBody>
          <a:bodyPr/>
          <a:lstStyle>
            <a:lvl1pPr marL="266700" indent="-266700">
              <a:buFont typeface="Wingdings" panose="05000000000000000000" pitchFamily="2" charset="2"/>
              <a:buChar char="§"/>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8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2pPr>
            <a:lvl3pPr>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3pPr>
            <a:lvl4pPr>
              <a:defRPr>
                <a:solidFill>
                  <a:schemeClr val="tx1">
                    <a:lumMod val="75000"/>
                    <a:lumOff val="25000"/>
                  </a:schemeClr>
                </a:solidFill>
                <a:latin typeface="+mj-lt"/>
              </a:defRPr>
            </a:lvl4pPr>
            <a:lvl5pPr>
              <a:defRPr>
                <a:solidFill>
                  <a:schemeClr val="tx1">
                    <a:lumMod val="75000"/>
                    <a:lumOff val="25000"/>
                  </a:schemeClr>
                </a:solidFill>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7" name="Content Placeholder 3">
            <a:extLst>
              <a:ext uri="{FF2B5EF4-FFF2-40B4-BE49-F238E27FC236}">
                <a16:creationId xmlns:a16="http://schemas.microsoft.com/office/drawing/2014/main" id="{BF156636-95EA-4995-B9CA-635FD1DEB426}"/>
              </a:ext>
            </a:extLst>
          </p:cNvPr>
          <p:cNvSpPr>
            <a:spLocks noGrp="1"/>
          </p:cNvSpPr>
          <p:nvPr>
            <p:ph sz="half" idx="2"/>
          </p:nvPr>
        </p:nvSpPr>
        <p:spPr>
          <a:xfrm>
            <a:off x="6300000" y="1258349"/>
            <a:ext cx="5472000" cy="4790114"/>
          </a:xfrm>
        </p:spPr>
        <p:txBody>
          <a:bodyPr/>
          <a:lstStyle>
            <a:lvl1pPr marL="266700" indent="-266700">
              <a:buFont typeface="Wingdings" panose="05000000000000000000" pitchFamily="2" charset="2"/>
              <a:buChar char="§"/>
              <a:defRPr sz="2000">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800">
                <a:latin typeface="Franklin Gothic Book" panose="020B0503020102020204" pitchFamily="34" charset="0"/>
                <a:ea typeface="Verdana" panose="020B0604030504040204" pitchFamily="34" charset="0"/>
                <a:cs typeface="Verdana" panose="020B0604030504040204" pitchFamily="34" charset="0"/>
              </a:defRPr>
            </a:lvl2pPr>
            <a:lvl3pPr>
              <a:defRPr sz="1600">
                <a:latin typeface="Franklin Gothic Book" panose="020B0503020102020204" pitchFamily="34" charset="0"/>
                <a:ea typeface="Verdana" panose="020B0604030504040204" pitchFamily="34" charset="0"/>
                <a:cs typeface="Verdana" panose="020B0604030504040204" pitchFamily="34" charset="0"/>
              </a:defRPr>
            </a:lvl3pPr>
            <a:lvl4pPr>
              <a:defRPr>
                <a:latin typeface="+mj-lt"/>
              </a:defRPr>
            </a:lvl4pPr>
            <a:lvl5pPr>
              <a:defRPr>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8" name="Tijdelijke aanduiding voor dianummer 13">
            <a:extLst>
              <a:ext uri="{FF2B5EF4-FFF2-40B4-BE49-F238E27FC236}">
                <a16:creationId xmlns:a16="http://schemas.microsoft.com/office/drawing/2014/main" id="{61D776DA-1776-46EE-A583-AB18673C54DF}"/>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4154693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irkels">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72C502DE-CADD-4CC1-972E-20071995502D}"/>
              </a:ext>
            </a:extLst>
          </p:cNvPr>
          <p:cNvSpPr>
            <a:spLocks noGrp="1"/>
          </p:cNvSpPr>
          <p:nvPr>
            <p:ph type="body" sz="quarter" idx="27" hasCustomPrompt="1"/>
          </p:nvPr>
        </p:nvSpPr>
        <p:spPr>
          <a:xfrm>
            <a:off x="890706" y="1593150"/>
            <a:ext cx="4348065" cy="4348065"/>
          </a:xfrm>
          <a:prstGeom prst="ellipse">
            <a:avLst/>
          </a:prstGeom>
          <a:solidFill>
            <a:schemeClr val="bg1">
              <a:lumMod val="85000"/>
            </a:schemeClr>
          </a:solidFill>
        </p:spPr>
        <p:txBody>
          <a:bodyPr anchor="ctr"/>
          <a:lstStyle>
            <a:lvl1pPr marL="0" indent="0" algn="ctr">
              <a:buNone/>
              <a:defRPr sz="2000">
                <a:solidFill>
                  <a:schemeClr val="tx1">
                    <a:lumMod val="85000"/>
                    <a:lumOff val="15000"/>
                  </a:schemeClr>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4921084" y="1949641"/>
            <a:ext cx="3635083" cy="3635083"/>
          </a:xfrm>
          <a:prstGeom prst="ellipse">
            <a:avLst/>
          </a:prstGeom>
          <a:solidFill>
            <a:schemeClr val="tx1">
              <a:lumMod val="65000"/>
              <a:lumOff val="35000"/>
            </a:schemeClr>
          </a:solidFill>
        </p:spPr>
        <p:txBody>
          <a:bodyPr vert="horz" lIns="0" tIns="0" rIns="0" bIns="0" rtlCol="0" anchor="ctr">
            <a:noAutofit/>
          </a:bodyPr>
          <a:lstStyle>
            <a:lvl1pPr marL="0" indent="0" algn="ctr">
              <a:buNone/>
              <a:defRPr lang="en-ZA" sz="2000" dirty="0">
                <a:solidFill>
                  <a:schemeClr val="bg1"/>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en-US" noProof="0"/>
              <a:t>Section Header</a:t>
            </a:r>
          </a:p>
        </p:txBody>
      </p:sp>
      <p:sp>
        <p:nvSpPr>
          <p:cNvPr id="15" name="Text Placeholder 9">
            <a:extLst>
              <a:ext uri="{FF2B5EF4-FFF2-40B4-BE49-F238E27FC236}">
                <a16:creationId xmlns:a16="http://schemas.microsoft.com/office/drawing/2014/main" id="{8F1CA0D5-06FF-4D1F-B534-1DFFCB23EA71}"/>
              </a:ext>
            </a:extLst>
          </p:cNvPr>
          <p:cNvSpPr>
            <a:spLocks noGrp="1"/>
          </p:cNvSpPr>
          <p:nvPr>
            <p:ph type="body" sz="quarter" idx="29" hasCustomPrompt="1"/>
          </p:nvPr>
        </p:nvSpPr>
        <p:spPr>
          <a:xfrm>
            <a:off x="8238481" y="2207063"/>
            <a:ext cx="3120238" cy="3120238"/>
          </a:xfrm>
          <a:prstGeom prst="ellipse">
            <a:avLst/>
          </a:prstGeom>
          <a:solidFill>
            <a:schemeClr val="tx1">
              <a:lumMod val="85000"/>
              <a:lumOff val="15000"/>
            </a:schemeClr>
          </a:solidFill>
        </p:spPr>
        <p:txBody>
          <a:bodyPr vert="horz" lIns="0" tIns="0" rIns="0" bIns="0" rtlCol="0" anchor="ctr">
            <a:noAutofit/>
          </a:bodyPr>
          <a:lstStyle>
            <a:lvl1pPr marL="0" indent="0" algn="ctr">
              <a:buNone/>
              <a:defRPr lang="en-ZA" sz="2000" dirty="0">
                <a:solidFill>
                  <a:schemeClr val="bg1"/>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432000" y="280998"/>
            <a:ext cx="11340000" cy="432000"/>
          </a:xfrm>
        </p:spPr>
        <p:txBody>
          <a:bodyPr/>
          <a:lstStyle>
            <a:lvl1pPr>
              <a:defRPr sz="3600">
                <a:solidFill>
                  <a:srgbClr val="667C9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7200">
                <a:solidFill>
                  <a:schemeClr val="tx1">
                    <a:lumMod val="85000"/>
                    <a:lumOff val="15000"/>
                  </a:schemeClr>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7200" dirty="0">
                <a:solidFill>
                  <a:schemeClr val="bg1"/>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en-US" noProof="0"/>
              <a:t>2</a:t>
            </a:r>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7200" dirty="0">
                <a:solidFill>
                  <a:schemeClr val="bg1"/>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en-US" noProof="0"/>
              <a:t>3</a:t>
            </a:r>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600">
                <a:solidFill>
                  <a:schemeClr val="tx1">
                    <a:lumMod val="85000"/>
                    <a:lumOff val="1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Section Description</a:t>
            </a:r>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600">
                <a:solidFill>
                  <a:schemeClr val="bg1"/>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Section Description</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600">
                <a:solidFill>
                  <a:schemeClr val="bg1"/>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Section Description</a:t>
            </a:r>
          </a:p>
        </p:txBody>
      </p:sp>
      <p:sp>
        <p:nvSpPr>
          <p:cNvPr id="25" name="TextBox 24">
            <a:extLst>
              <a:ext uri="{FF2B5EF4-FFF2-40B4-BE49-F238E27FC236}">
                <a16:creationId xmlns:a16="http://schemas.microsoft.com/office/drawing/2014/main" id="{047CF562-A700-49C4-A50C-2A49B19BC7BF}"/>
              </a:ext>
            </a:extLst>
          </p:cNvPr>
          <p:cNvSpPr txBox="1">
            <a:spLocks/>
          </p:cNvSpPr>
          <p:nvPr userDrawn="1"/>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26" name="TextBox 25">
            <a:extLst>
              <a:ext uri="{FF2B5EF4-FFF2-40B4-BE49-F238E27FC236}">
                <a16:creationId xmlns:a16="http://schemas.microsoft.com/office/drawing/2014/main" id="{594DA0E5-4933-41D4-8C7B-70093A9DB34D}"/>
              </a:ext>
            </a:extLst>
          </p:cNvPr>
          <p:cNvSpPr txBox="1">
            <a:spLocks/>
          </p:cNvSpPr>
          <p:nvPr userDrawn="1"/>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lumMod val="50000"/>
            </a:schemeClr>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23" name="Tijdelijke aanduiding voor dianummer 13">
            <a:extLst>
              <a:ext uri="{FF2B5EF4-FFF2-40B4-BE49-F238E27FC236}">
                <a16:creationId xmlns:a16="http://schemas.microsoft.com/office/drawing/2014/main" id="{1DFF6214-055A-4280-8CAD-C4BA04438386}"/>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
        <p:nvSpPr>
          <p:cNvPr id="24" name="Text Placeholder 5">
            <a:extLst>
              <a:ext uri="{FF2B5EF4-FFF2-40B4-BE49-F238E27FC236}">
                <a16:creationId xmlns:a16="http://schemas.microsoft.com/office/drawing/2014/main" id="{273E0108-5EA8-4CD4-8AF0-A739303E9258}"/>
              </a:ext>
            </a:extLst>
          </p:cNvPr>
          <p:cNvSpPr>
            <a:spLocks noGrp="1"/>
          </p:cNvSpPr>
          <p:nvPr>
            <p:ph type="body" sz="quarter" idx="32" hasCustomPrompt="1"/>
          </p:nvPr>
        </p:nvSpPr>
        <p:spPr>
          <a:xfrm>
            <a:off x="431801" y="787680"/>
            <a:ext cx="11503526" cy="360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1311676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3" name="Arrow: Left-Right 2">
            <a:extLst>
              <a:ext uri="{FF2B5EF4-FFF2-40B4-BE49-F238E27FC236}">
                <a16:creationId xmlns:a16="http://schemas.microsoft.com/office/drawing/2014/main" id="{CFAEDCAA-CDC7-47ED-A380-37E6ACCA8560}"/>
              </a:ext>
            </a:extLst>
          </p:cNvPr>
          <p:cNvSpPr/>
          <p:nvPr userDrawn="1"/>
        </p:nvSpPr>
        <p:spPr>
          <a:xfrm>
            <a:off x="388279" y="3558496"/>
            <a:ext cx="11415443"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4" name="Arrow: Left-Right 13">
            <a:extLst>
              <a:ext uri="{FF2B5EF4-FFF2-40B4-BE49-F238E27FC236}">
                <a16:creationId xmlns:a16="http://schemas.microsoft.com/office/drawing/2014/main" id="{F9300B0F-E539-42E5-B7E4-21E21637BA8D}"/>
              </a:ext>
            </a:extLst>
          </p:cNvPr>
          <p:cNvSpPr/>
          <p:nvPr userDrawn="1"/>
        </p:nvSpPr>
        <p:spPr>
          <a:xfrm rot="5400000">
            <a:off x="3772822" y="3576211"/>
            <a:ext cx="4652357"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sz="36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109000" y="951013"/>
            <a:ext cx="1980000" cy="252000"/>
          </a:xfrm>
        </p:spPr>
        <p:txBody>
          <a:bodyPr/>
          <a:lstStyle>
            <a:lvl1pPr marL="0" indent="0" algn="ctr">
              <a:buFont typeface="Arial" panose="020B0604020202020204" pitchFamily="34" charset="0"/>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109000" y="6046600"/>
            <a:ext cx="1980000" cy="252000"/>
          </a:xfrm>
        </p:spPr>
        <p:txBody>
          <a:bodyPr/>
          <a:lstStyle>
            <a:lvl1pPr marL="0" indent="0" algn="ctr">
              <a:buFont typeface="Arial" panose="020B0604020202020204" pitchFamily="34" charset="0"/>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6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Quadrant Title</a:t>
            </a:r>
          </a:p>
        </p:txBody>
      </p:sp>
      <p:sp>
        <p:nvSpPr>
          <p:cNvPr id="16" name="Tijdelijke aanduiding voor dianummer 13">
            <a:extLst>
              <a:ext uri="{FF2B5EF4-FFF2-40B4-BE49-F238E27FC236}">
                <a16:creationId xmlns:a16="http://schemas.microsoft.com/office/drawing/2014/main" id="{84C709AB-AF20-48D6-85F5-112D064C6E3B}"/>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2622948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nivea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sz="3600">
                <a:solidFill>
                  <a:srgbClr val="667C9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a:p>
        </p:txBody>
      </p:sp>
      <p:sp>
        <p:nvSpPr>
          <p:cNvPr id="8" name="Content Placeholder 2">
            <a:extLst>
              <a:ext uri="{FF2B5EF4-FFF2-40B4-BE49-F238E27FC236}">
                <a16:creationId xmlns:a16="http://schemas.microsoft.com/office/drawing/2014/main" id="{3103194D-3DB5-46F8-9ACE-B2B142B87BE9}"/>
              </a:ext>
            </a:extLst>
          </p:cNvPr>
          <p:cNvSpPr>
            <a:spLocks noGrp="1"/>
          </p:cNvSpPr>
          <p:nvPr>
            <p:ph idx="14"/>
          </p:nvPr>
        </p:nvSpPr>
        <p:spPr>
          <a:xfrm>
            <a:off x="794569"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Wingdings" panose="05000000000000000000" pitchFamily="2" charset="2"/>
              <a:buChar char="§"/>
              <a:defRPr sz="2000">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Clr>
                <a:schemeClr val="tx1">
                  <a:lumMod val="75000"/>
                  <a:lumOff val="25000"/>
                </a:schemeClr>
              </a:buClr>
              <a:buFontTx/>
              <a:buChar char="-"/>
              <a:defRPr sz="1800">
                <a:latin typeface="Franklin Gothic Book" panose="020B0503020102020204" pitchFamily="34" charset="0"/>
                <a:ea typeface="Verdana" panose="020B0604030504040204" pitchFamily="34" charset="0"/>
                <a:cs typeface="Verdana" panose="020B0604030504040204" pitchFamily="34" charset="0"/>
              </a:defRPr>
            </a:lvl2pPr>
            <a:lvl3pPr>
              <a:buClr>
                <a:schemeClr val="tx1">
                  <a:lumMod val="75000"/>
                  <a:lumOff val="25000"/>
                </a:schemeClr>
              </a:buClr>
              <a:defRPr sz="1600">
                <a:latin typeface="Franklin Gothic Book" panose="020B0503020102020204" pitchFamily="34" charset="0"/>
                <a:ea typeface="Verdana" panose="020B0604030504040204" pitchFamily="34" charset="0"/>
                <a:cs typeface="Verdana" panose="020B0604030504040204" pitchFamily="34" charset="0"/>
              </a:defRPr>
            </a:lvl3pPr>
            <a:lvl4pPr>
              <a:buClr>
                <a:schemeClr val="tx1">
                  <a:lumMod val="75000"/>
                  <a:lumOff val="25000"/>
                </a:schemeClr>
              </a:buClr>
              <a:defRPr>
                <a:latin typeface="+mj-lt"/>
              </a:defRPr>
            </a:lvl4pPr>
            <a:lvl5pPr>
              <a:buClr>
                <a:schemeClr val="tx1">
                  <a:lumMod val="75000"/>
                  <a:lumOff val="25000"/>
                </a:schemeClr>
              </a:buClr>
              <a:defRPr>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9" name="Content Placeholder 2">
            <a:extLst>
              <a:ext uri="{FF2B5EF4-FFF2-40B4-BE49-F238E27FC236}">
                <a16:creationId xmlns:a16="http://schemas.microsoft.com/office/drawing/2014/main" id="{3569837A-DE3B-4C2A-B811-BCC93B8681FC}"/>
              </a:ext>
            </a:extLst>
          </p:cNvPr>
          <p:cNvSpPr>
            <a:spLocks noGrp="1"/>
          </p:cNvSpPr>
          <p:nvPr>
            <p:ph idx="15"/>
          </p:nvPr>
        </p:nvSpPr>
        <p:spPr>
          <a:xfrm>
            <a:off x="4614397"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Wingdings" panose="05000000000000000000" pitchFamily="2" charset="2"/>
              <a:buChar char="§"/>
              <a:defRPr sz="2000">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Clr>
                <a:schemeClr val="tx1">
                  <a:lumMod val="75000"/>
                  <a:lumOff val="25000"/>
                </a:schemeClr>
              </a:buClr>
              <a:buFontTx/>
              <a:buChar char="-"/>
              <a:defRPr sz="1800">
                <a:latin typeface="Franklin Gothic Book" panose="020B0503020102020204" pitchFamily="34" charset="0"/>
                <a:ea typeface="Verdana" panose="020B0604030504040204" pitchFamily="34" charset="0"/>
                <a:cs typeface="Verdana" panose="020B0604030504040204" pitchFamily="34" charset="0"/>
              </a:defRPr>
            </a:lvl2pPr>
            <a:lvl3pPr>
              <a:buClr>
                <a:schemeClr val="tx1">
                  <a:lumMod val="75000"/>
                  <a:lumOff val="25000"/>
                </a:schemeClr>
              </a:buClr>
              <a:defRPr sz="1600">
                <a:latin typeface="Franklin Gothic Book" panose="020B0503020102020204" pitchFamily="34" charset="0"/>
                <a:ea typeface="Verdana" panose="020B0604030504040204" pitchFamily="34" charset="0"/>
                <a:cs typeface="Verdana" panose="020B0604030504040204" pitchFamily="34" charset="0"/>
              </a:defRPr>
            </a:lvl3pPr>
            <a:lvl4pPr>
              <a:buClr>
                <a:schemeClr val="tx1">
                  <a:lumMod val="75000"/>
                  <a:lumOff val="25000"/>
                </a:schemeClr>
              </a:buClr>
              <a:defRPr>
                <a:latin typeface="+mj-lt"/>
              </a:defRPr>
            </a:lvl4pPr>
            <a:lvl5pPr>
              <a:buClr>
                <a:schemeClr val="tx1">
                  <a:lumMod val="75000"/>
                  <a:lumOff val="25000"/>
                </a:schemeClr>
              </a:buClr>
              <a:defRPr>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10" name="Content Placeholder 2">
            <a:extLst>
              <a:ext uri="{FF2B5EF4-FFF2-40B4-BE49-F238E27FC236}">
                <a16:creationId xmlns:a16="http://schemas.microsoft.com/office/drawing/2014/main" id="{A914D45E-73D5-4807-A6F8-1A996A31F7F2}"/>
              </a:ext>
            </a:extLst>
          </p:cNvPr>
          <p:cNvSpPr>
            <a:spLocks noGrp="1"/>
          </p:cNvSpPr>
          <p:nvPr>
            <p:ph idx="16"/>
          </p:nvPr>
        </p:nvSpPr>
        <p:spPr>
          <a:xfrm>
            <a:off x="8434225"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Wingdings" panose="05000000000000000000" pitchFamily="2" charset="2"/>
              <a:buChar char="§"/>
              <a:defRPr sz="2000">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Clr>
                <a:schemeClr val="tx1">
                  <a:lumMod val="75000"/>
                  <a:lumOff val="25000"/>
                </a:schemeClr>
              </a:buClr>
              <a:buFontTx/>
              <a:buChar char="-"/>
              <a:defRPr sz="1800">
                <a:latin typeface="Franklin Gothic Book" panose="020B0503020102020204" pitchFamily="34" charset="0"/>
                <a:ea typeface="Verdana" panose="020B0604030504040204" pitchFamily="34" charset="0"/>
                <a:cs typeface="Verdana" panose="020B0604030504040204" pitchFamily="34" charset="0"/>
              </a:defRPr>
            </a:lvl2pPr>
            <a:lvl3pPr>
              <a:buClr>
                <a:schemeClr val="tx1">
                  <a:lumMod val="75000"/>
                  <a:lumOff val="25000"/>
                </a:schemeClr>
              </a:buClr>
              <a:defRPr sz="1600">
                <a:latin typeface="Franklin Gothic Book" panose="020B0503020102020204" pitchFamily="34" charset="0"/>
                <a:ea typeface="Verdana" panose="020B0604030504040204" pitchFamily="34" charset="0"/>
                <a:cs typeface="Verdana" panose="020B0604030504040204" pitchFamily="34" charset="0"/>
              </a:defRPr>
            </a:lvl3pPr>
            <a:lvl4pPr>
              <a:buClr>
                <a:schemeClr val="tx1">
                  <a:lumMod val="75000"/>
                  <a:lumOff val="25000"/>
                </a:schemeClr>
              </a:buClr>
              <a:defRPr>
                <a:latin typeface="+mj-lt"/>
              </a:defRPr>
            </a:lvl4pPr>
            <a:lvl5pPr>
              <a:buClr>
                <a:schemeClr val="tx1">
                  <a:lumMod val="75000"/>
                  <a:lumOff val="25000"/>
                </a:schemeClr>
              </a:buClr>
              <a:defRPr>
                <a:latin typeface="+mj-lt"/>
              </a:defRPr>
            </a:lvl5pPr>
          </a:lstStyle>
          <a:p>
            <a:pPr lvl="0"/>
            <a:r>
              <a:rPr lang="nl-NL" noProof="0"/>
              <a:t>Klikken om de tekststijl van het model te bewerken</a:t>
            </a:r>
          </a:p>
          <a:p>
            <a:pPr lvl="1"/>
            <a:r>
              <a:rPr lang="nl-NL" noProof="0"/>
              <a:t>Tweede niveau</a:t>
            </a:r>
          </a:p>
          <a:p>
            <a:pPr lvl="2"/>
            <a:r>
              <a:rPr lang="nl-NL" noProof="0"/>
              <a:t>Derde niveau</a:t>
            </a:r>
          </a:p>
        </p:txBody>
      </p:sp>
      <p:sp>
        <p:nvSpPr>
          <p:cNvPr id="11" name="Content Placeholder 2">
            <a:extLst>
              <a:ext uri="{FF2B5EF4-FFF2-40B4-BE49-F238E27FC236}">
                <a16:creationId xmlns:a16="http://schemas.microsoft.com/office/drawing/2014/main" id="{20206252-95E9-4C8F-8EB4-26F27AC6FB4D}"/>
              </a:ext>
            </a:extLst>
          </p:cNvPr>
          <p:cNvSpPr>
            <a:spLocks noGrp="1"/>
          </p:cNvSpPr>
          <p:nvPr>
            <p:ph idx="1" hasCustomPrompt="1"/>
          </p:nvPr>
        </p:nvSpPr>
        <p:spPr>
          <a:xfrm>
            <a:off x="794569" y="1728000"/>
            <a:ext cx="2975206" cy="720000"/>
          </a:xfrm>
          <a:noFill/>
          <a:ln w="28575">
            <a:noFill/>
          </a:ln>
        </p:spPr>
        <p:txBody>
          <a:bodyPr lIns="108000" tIns="36000" rIns="108000" bIns="36000" anchor="ctr"/>
          <a:lstStyle>
            <a:lvl1pPr marL="0" indent="0" algn="ctr">
              <a:buNone/>
              <a:defRPr sz="2000">
                <a:solidFill>
                  <a:schemeClr val="accent1"/>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Section 1 Title</a:t>
            </a:r>
          </a:p>
        </p:txBody>
      </p:sp>
      <p:sp>
        <p:nvSpPr>
          <p:cNvPr id="12" name="Content Placeholder 2">
            <a:extLst>
              <a:ext uri="{FF2B5EF4-FFF2-40B4-BE49-F238E27FC236}">
                <a16:creationId xmlns:a16="http://schemas.microsoft.com/office/drawing/2014/main" id="{9256C163-60A0-49AC-9FEA-A56ACF30FA33}"/>
              </a:ext>
            </a:extLst>
          </p:cNvPr>
          <p:cNvSpPr>
            <a:spLocks noGrp="1"/>
          </p:cNvSpPr>
          <p:nvPr>
            <p:ph idx="12" hasCustomPrompt="1"/>
          </p:nvPr>
        </p:nvSpPr>
        <p:spPr>
          <a:xfrm>
            <a:off x="4614397" y="1728000"/>
            <a:ext cx="2975206" cy="720000"/>
          </a:xfrm>
          <a:noFill/>
          <a:ln w="28575">
            <a:noFill/>
          </a:ln>
        </p:spPr>
        <p:txBody>
          <a:bodyPr lIns="108000" tIns="36000" rIns="108000" bIns="36000" anchor="ctr"/>
          <a:lstStyle>
            <a:lvl1pPr marL="0" indent="0" algn="ctr">
              <a:buNone/>
              <a:defRPr sz="2000">
                <a:solidFill>
                  <a:schemeClr val="accent1"/>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Section 2 Title</a:t>
            </a:r>
          </a:p>
        </p:txBody>
      </p:sp>
      <p:sp>
        <p:nvSpPr>
          <p:cNvPr id="13" name="Content Placeholder 2">
            <a:extLst>
              <a:ext uri="{FF2B5EF4-FFF2-40B4-BE49-F238E27FC236}">
                <a16:creationId xmlns:a16="http://schemas.microsoft.com/office/drawing/2014/main" id="{FAF68729-4DB7-4514-BF22-9950FB3ECC3E}"/>
              </a:ext>
            </a:extLst>
          </p:cNvPr>
          <p:cNvSpPr>
            <a:spLocks noGrp="1"/>
          </p:cNvSpPr>
          <p:nvPr>
            <p:ph idx="13" hasCustomPrompt="1"/>
          </p:nvPr>
        </p:nvSpPr>
        <p:spPr>
          <a:xfrm>
            <a:off x="8434225" y="1728000"/>
            <a:ext cx="2975206" cy="720000"/>
          </a:xfrm>
          <a:noFill/>
          <a:ln w="28575">
            <a:noFill/>
          </a:ln>
        </p:spPr>
        <p:txBody>
          <a:bodyPr lIns="108000" tIns="36000" rIns="108000" bIns="36000" anchor="ctr"/>
          <a:lstStyle>
            <a:lvl1pPr marL="0" indent="0" algn="ctr">
              <a:buNone/>
              <a:defRPr sz="2000">
                <a:solidFill>
                  <a:schemeClr val="accent1"/>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Section 3 Title</a:t>
            </a:r>
          </a:p>
        </p:txBody>
      </p:sp>
      <p:sp>
        <p:nvSpPr>
          <p:cNvPr id="14" name="Rectangle 6">
            <a:extLst>
              <a:ext uri="{FF2B5EF4-FFF2-40B4-BE49-F238E27FC236}">
                <a16:creationId xmlns:a16="http://schemas.microsoft.com/office/drawing/2014/main" id="{567F4AE9-9C59-4A3C-9E27-EFC9EE499EB4}"/>
              </a:ext>
              <a:ext uri="{C183D7F6-B498-43B3-948B-1728B52AA6E4}">
                <adec:decorative xmlns:adec="http://schemas.microsoft.com/office/drawing/2017/decorative" val="1"/>
              </a:ext>
            </a:extLst>
          </p:cNvPr>
          <p:cNvSpPr/>
          <p:nvPr userDrawn="1"/>
        </p:nvSpPr>
        <p:spPr>
          <a:xfrm>
            <a:off x="794568"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5" name="Rectangle 6">
            <a:extLst>
              <a:ext uri="{FF2B5EF4-FFF2-40B4-BE49-F238E27FC236}">
                <a16:creationId xmlns:a16="http://schemas.microsoft.com/office/drawing/2014/main" id="{3DA09F5A-AF46-4646-A84F-35C1002AF73E}"/>
              </a:ext>
              <a:ext uri="{C183D7F6-B498-43B3-948B-1728B52AA6E4}">
                <adec:decorative xmlns:adec="http://schemas.microsoft.com/office/drawing/2017/decorative" val="1"/>
              </a:ext>
            </a:extLst>
          </p:cNvPr>
          <p:cNvSpPr/>
          <p:nvPr userDrawn="1"/>
        </p:nvSpPr>
        <p:spPr>
          <a:xfrm flipH="1" flipV="1">
            <a:off x="794568"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6" name="Rectangle 6">
            <a:extLst>
              <a:ext uri="{FF2B5EF4-FFF2-40B4-BE49-F238E27FC236}">
                <a16:creationId xmlns:a16="http://schemas.microsoft.com/office/drawing/2014/main" id="{36D8447C-AA9F-491F-8EE4-A151146D11A9}"/>
              </a:ext>
              <a:ext uri="{C183D7F6-B498-43B3-948B-1728B52AA6E4}">
                <adec:decorative xmlns:adec="http://schemas.microsoft.com/office/drawing/2017/decorative" val="1"/>
              </a:ext>
            </a:extLst>
          </p:cNvPr>
          <p:cNvSpPr/>
          <p:nvPr userDrawn="1"/>
        </p:nvSpPr>
        <p:spPr>
          <a:xfrm>
            <a:off x="4608396"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7" name="Rectangle 6">
            <a:extLst>
              <a:ext uri="{FF2B5EF4-FFF2-40B4-BE49-F238E27FC236}">
                <a16:creationId xmlns:a16="http://schemas.microsoft.com/office/drawing/2014/main" id="{826B47AC-1601-4AA8-BEB3-930A9A37FC54}"/>
              </a:ext>
              <a:ext uri="{C183D7F6-B498-43B3-948B-1728B52AA6E4}">
                <adec:decorative xmlns:adec="http://schemas.microsoft.com/office/drawing/2017/decorative" val="1"/>
              </a:ext>
            </a:extLst>
          </p:cNvPr>
          <p:cNvSpPr/>
          <p:nvPr userDrawn="1"/>
        </p:nvSpPr>
        <p:spPr>
          <a:xfrm flipH="1" flipV="1">
            <a:off x="4608396"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8" name="Rectangle 6">
            <a:extLst>
              <a:ext uri="{FF2B5EF4-FFF2-40B4-BE49-F238E27FC236}">
                <a16:creationId xmlns:a16="http://schemas.microsoft.com/office/drawing/2014/main" id="{EFC9E01C-1D66-47F5-B8D1-BF6041620EE5}"/>
              </a:ext>
              <a:ext uri="{C183D7F6-B498-43B3-948B-1728B52AA6E4}">
                <adec:decorative xmlns:adec="http://schemas.microsoft.com/office/drawing/2017/decorative" val="1"/>
              </a:ext>
            </a:extLst>
          </p:cNvPr>
          <p:cNvSpPr/>
          <p:nvPr userDrawn="1"/>
        </p:nvSpPr>
        <p:spPr>
          <a:xfrm>
            <a:off x="8434225"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9" name="Rectangle 6">
            <a:extLst>
              <a:ext uri="{FF2B5EF4-FFF2-40B4-BE49-F238E27FC236}">
                <a16:creationId xmlns:a16="http://schemas.microsoft.com/office/drawing/2014/main" id="{9F5FC000-6DCF-4A02-B144-CC77E752DBA0}"/>
              </a:ext>
              <a:ext uri="{C183D7F6-B498-43B3-948B-1728B52AA6E4}">
                <adec:decorative xmlns:adec="http://schemas.microsoft.com/office/drawing/2017/decorative" val="1"/>
              </a:ext>
            </a:extLst>
          </p:cNvPr>
          <p:cNvSpPr/>
          <p:nvPr userDrawn="1"/>
        </p:nvSpPr>
        <p:spPr>
          <a:xfrm flipH="1" flipV="1">
            <a:off x="8434225"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pic>
        <p:nvPicPr>
          <p:cNvPr id="20" name="Graphic 19" descr="Right Arrow">
            <a:extLst>
              <a:ext uri="{FF2B5EF4-FFF2-40B4-BE49-F238E27FC236}">
                <a16:creationId xmlns:a16="http://schemas.microsoft.com/office/drawing/2014/main" id="{74A090BA-639F-4C16-9838-60A32BE3A1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4081865" y="3932250"/>
            <a:ext cx="220441" cy="376363"/>
          </a:xfrm>
          <a:prstGeom prst="rect">
            <a:avLst/>
          </a:prstGeom>
        </p:spPr>
      </p:pic>
      <p:pic>
        <p:nvPicPr>
          <p:cNvPr id="21" name="Graphic 20" descr="Right Arrow">
            <a:extLst>
              <a:ext uri="{FF2B5EF4-FFF2-40B4-BE49-F238E27FC236}">
                <a16:creationId xmlns:a16="http://schemas.microsoft.com/office/drawing/2014/main" id="{DF58D762-A719-4FC3-BF9E-7B858F0D91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901693" y="3932250"/>
            <a:ext cx="220441" cy="376363"/>
          </a:xfrm>
          <a:prstGeom prst="rect">
            <a:avLst/>
          </a:prstGeom>
        </p:spPr>
      </p:pic>
      <p:sp>
        <p:nvSpPr>
          <p:cNvPr id="23" name="Tijdelijke aanduiding voor dianummer 13">
            <a:extLst>
              <a:ext uri="{FF2B5EF4-FFF2-40B4-BE49-F238E27FC236}">
                <a16:creationId xmlns:a16="http://schemas.microsoft.com/office/drawing/2014/main" id="{3309C79F-DE9C-4C7B-860F-6EDB9C4D2C64}"/>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
        <p:nvSpPr>
          <p:cNvPr id="24" name="Text Placeholder 5">
            <a:extLst>
              <a:ext uri="{FF2B5EF4-FFF2-40B4-BE49-F238E27FC236}">
                <a16:creationId xmlns:a16="http://schemas.microsoft.com/office/drawing/2014/main" id="{ABC220DE-D1FB-4822-9288-39A0926C8D90}"/>
              </a:ext>
            </a:extLst>
          </p:cNvPr>
          <p:cNvSpPr>
            <a:spLocks noGrp="1"/>
          </p:cNvSpPr>
          <p:nvPr>
            <p:ph type="body" sz="quarter" idx="32" hasCustomPrompt="1"/>
          </p:nvPr>
        </p:nvSpPr>
        <p:spPr>
          <a:xfrm>
            <a:off x="431801" y="787680"/>
            <a:ext cx="11503526" cy="360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393372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jdlij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sz="36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73151"/>
            <a:ext cx="608493" cy="201776"/>
          </a:xfrm>
        </p:spPr>
        <p:txBody>
          <a:bodyPr anchor="ctr"/>
          <a:lstStyle>
            <a:lvl1pPr marL="0" indent="0" algn="ctr">
              <a:buNone/>
              <a:defRPr sz="1600" b="1">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Year</a:t>
            </a:r>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1799"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3816"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5833"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47850"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73151"/>
            <a:ext cx="608493" cy="201776"/>
          </a:xfrm>
        </p:spPr>
        <p:txBody>
          <a:bodyPr anchor="ctr"/>
          <a:lstStyle>
            <a:lvl1pPr marL="0" indent="0" algn="ctr">
              <a:buNone/>
              <a:defRPr sz="1600" b="1">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Year</a:t>
            </a:r>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19867"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1884"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3901"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79952"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5918"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07935"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1969"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3986"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5999"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68012"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0029"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2046"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4063"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6080"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28097"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4148"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0114"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2131"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6165"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88182" y="3724159"/>
            <a:ext cx="377825" cy="201776"/>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MM</a:t>
            </a:r>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5360988" y="2190750"/>
            <a:ext cx="1793875" cy="561975"/>
          </a:xfrm>
          <a:solidFill>
            <a:schemeClr val="bg1">
              <a:lumMod val="95000"/>
            </a:schemeClr>
          </a:solidFill>
          <a:ln>
            <a:noFill/>
          </a:ln>
        </p:spPr>
        <p:txBody>
          <a:bodyPr tIns="36000" anchor="t"/>
          <a:lstStyle>
            <a:lvl1pPr marL="0" indent="0" algn="ctr">
              <a:buNone/>
              <a:defRPr sz="18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Item Title</a:t>
            </a:r>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5412717" y="2505005"/>
            <a:ext cx="1690417" cy="224670"/>
          </a:xfrm>
        </p:spPr>
        <p:txBody>
          <a:bodyPr/>
          <a:lstStyle>
            <a:lvl1pPr marL="0" indent="0" algn="ctr">
              <a:buNone/>
              <a:defRPr sz="1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Month, Year</a:t>
            </a:r>
          </a:p>
        </p:txBody>
      </p:sp>
      <p:sp>
        <p:nvSpPr>
          <p:cNvPr id="37" name="Arrow: Right 36">
            <a:extLst>
              <a:ext uri="{FF2B5EF4-FFF2-40B4-BE49-F238E27FC236}">
                <a16:creationId xmlns:a16="http://schemas.microsoft.com/office/drawing/2014/main" id="{A21A7A3E-FAE9-412E-9085-C5396DD58558}"/>
              </a:ext>
            </a:extLst>
          </p:cNvPr>
          <p:cNvSpPr/>
          <p:nvPr userDrawn="1"/>
        </p:nvSpPr>
        <p:spPr>
          <a:xfrm>
            <a:off x="388279" y="4008086"/>
            <a:ext cx="11415443" cy="97190"/>
          </a:xfrm>
          <a:prstGeom prst="rightArrow">
            <a:avLst>
              <a:gd name="adj1" fmla="val 100000"/>
              <a:gd name="adj2" fmla="val 85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39" name="Tijdelijke aanduiding voor dianummer 13">
            <a:extLst>
              <a:ext uri="{FF2B5EF4-FFF2-40B4-BE49-F238E27FC236}">
                <a16:creationId xmlns:a16="http://schemas.microsoft.com/office/drawing/2014/main" id="{05515137-2452-4556-9FD9-3B2F1CACB049}"/>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
        <p:nvSpPr>
          <p:cNvPr id="40" name="Text Placeholder 5">
            <a:extLst>
              <a:ext uri="{FF2B5EF4-FFF2-40B4-BE49-F238E27FC236}">
                <a16:creationId xmlns:a16="http://schemas.microsoft.com/office/drawing/2014/main" id="{2FD0E9AF-62BE-4C3B-989A-610129528818}"/>
              </a:ext>
            </a:extLst>
          </p:cNvPr>
          <p:cNvSpPr>
            <a:spLocks noGrp="1"/>
          </p:cNvSpPr>
          <p:nvPr>
            <p:ph type="body" sz="quarter" idx="32" hasCustomPrompt="1"/>
          </p:nvPr>
        </p:nvSpPr>
        <p:spPr>
          <a:xfrm>
            <a:off x="431801" y="787680"/>
            <a:ext cx="11503526" cy="360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427606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 2 perso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sz="3600">
                <a:solidFill>
                  <a:srgbClr val="667C9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a:p>
        </p:txBody>
      </p:sp>
      <p:sp>
        <p:nvSpPr>
          <p:cNvPr id="8" name="Picture Placeholder 4">
            <a:extLst>
              <a:ext uri="{FF2B5EF4-FFF2-40B4-BE49-F238E27FC236}">
                <a16:creationId xmlns:a16="http://schemas.microsoft.com/office/drawing/2014/main" id="{85FDB45C-8129-42FD-85BB-977F66FEA7E3}"/>
              </a:ext>
            </a:extLst>
          </p:cNvPr>
          <p:cNvSpPr>
            <a:spLocks noGrp="1"/>
          </p:cNvSpPr>
          <p:nvPr>
            <p:ph type="pic" sz="quarter" idx="12" hasCustomPrompt="1"/>
          </p:nvPr>
        </p:nvSpPr>
        <p:spPr>
          <a:xfrm>
            <a:off x="2089985" y="2024817"/>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en-US" noProof="0" dirty="0"/>
              <a:t>Insert or Drag and Drop Image Here</a:t>
            </a:r>
          </a:p>
        </p:txBody>
      </p:sp>
      <p:sp>
        <p:nvSpPr>
          <p:cNvPr id="9" name="Text Placeholder 8">
            <a:extLst>
              <a:ext uri="{FF2B5EF4-FFF2-40B4-BE49-F238E27FC236}">
                <a16:creationId xmlns:a16="http://schemas.microsoft.com/office/drawing/2014/main" id="{65BC675B-B0CF-41E3-9A61-5C9C8185863E}"/>
              </a:ext>
            </a:extLst>
          </p:cNvPr>
          <p:cNvSpPr>
            <a:spLocks noGrp="1"/>
          </p:cNvSpPr>
          <p:nvPr>
            <p:ph type="body" sz="quarter" idx="13" hasCustomPrompt="1"/>
          </p:nvPr>
        </p:nvSpPr>
        <p:spPr>
          <a:xfrm>
            <a:off x="3633040" y="2024817"/>
            <a:ext cx="1703313" cy="533826"/>
          </a:xfrm>
        </p:spPr>
        <p:txBody>
          <a:bodyPr anchor="t"/>
          <a:lstStyle>
            <a:lvl1pPr marL="0" indent="0" algn="l">
              <a:buFont typeface="Arial" panose="020B0604020202020204" pitchFamily="34" charset="0"/>
              <a:buNone/>
              <a:defRPr sz="1800">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Name</a:t>
            </a:r>
          </a:p>
        </p:txBody>
      </p:sp>
      <p:sp>
        <p:nvSpPr>
          <p:cNvPr id="10" name="Text Placeholder 10">
            <a:extLst>
              <a:ext uri="{FF2B5EF4-FFF2-40B4-BE49-F238E27FC236}">
                <a16:creationId xmlns:a16="http://schemas.microsoft.com/office/drawing/2014/main" id="{B199D9B2-D8DF-4F6F-9076-9976C85EA493}"/>
              </a:ext>
            </a:extLst>
          </p:cNvPr>
          <p:cNvSpPr>
            <a:spLocks noGrp="1"/>
          </p:cNvSpPr>
          <p:nvPr>
            <p:ph type="body" sz="quarter" idx="14" hasCustomPrompt="1"/>
          </p:nvPr>
        </p:nvSpPr>
        <p:spPr>
          <a:xfrm>
            <a:off x="2089985" y="3505200"/>
            <a:ext cx="3246368" cy="1800000"/>
          </a:xfrm>
        </p:spPr>
        <p:txBody>
          <a:bodyPr/>
          <a:lstStyle>
            <a:lvl1pPr marL="0" indent="0" algn="l">
              <a:buNone/>
              <a:defRPr sz="1600">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Short Bio</a:t>
            </a:r>
          </a:p>
        </p:txBody>
      </p:sp>
      <p:sp>
        <p:nvSpPr>
          <p:cNvPr id="11" name="Text Placeholder 8">
            <a:extLst>
              <a:ext uri="{FF2B5EF4-FFF2-40B4-BE49-F238E27FC236}">
                <a16:creationId xmlns:a16="http://schemas.microsoft.com/office/drawing/2014/main" id="{F83D3F97-C129-418E-B4E5-27919687902F}"/>
              </a:ext>
            </a:extLst>
          </p:cNvPr>
          <p:cNvSpPr>
            <a:spLocks noGrp="1"/>
          </p:cNvSpPr>
          <p:nvPr>
            <p:ph type="body" sz="quarter" idx="33" hasCustomPrompt="1"/>
          </p:nvPr>
        </p:nvSpPr>
        <p:spPr>
          <a:xfrm>
            <a:off x="3633040" y="2558643"/>
            <a:ext cx="1703313" cy="447550"/>
          </a:xfrm>
        </p:spPr>
        <p:txBody>
          <a:bodyPr/>
          <a:lstStyle>
            <a:lvl1pPr marL="0" indent="0" algn="l">
              <a:buFont typeface="Arial" panose="020B0604020202020204" pitchFamily="34" charset="0"/>
              <a:buNone/>
              <a:defRPr sz="1600">
                <a:solidFill>
                  <a:schemeClr val="bg1">
                    <a:lumMod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Title</a:t>
            </a:r>
          </a:p>
        </p:txBody>
      </p:sp>
      <p:sp>
        <p:nvSpPr>
          <p:cNvPr id="12" name="Picture Placeholder 4">
            <a:extLst>
              <a:ext uri="{FF2B5EF4-FFF2-40B4-BE49-F238E27FC236}">
                <a16:creationId xmlns:a16="http://schemas.microsoft.com/office/drawing/2014/main" id="{559091DF-E0B7-4867-B43C-3B02311C64A1}"/>
              </a:ext>
            </a:extLst>
          </p:cNvPr>
          <p:cNvSpPr>
            <a:spLocks noGrp="1"/>
          </p:cNvSpPr>
          <p:nvPr>
            <p:ph type="pic" sz="quarter" idx="34" hasCustomPrompt="1"/>
          </p:nvPr>
        </p:nvSpPr>
        <p:spPr>
          <a:xfrm>
            <a:off x="6100283" y="2024817"/>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en-US" noProof="0" dirty="0"/>
              <a:t>Insert or Drag and Drop Image Here</a:t>
            </a:r>
          </a:p>
        </p:txBody>
      </p:sp>
      <p:sp>
        <p:nvSpPr>
          <p:cNvPr id="13" name="Text Placeholder 8">
            <a:extLst>
              <a:ext uri="{FF2B5EF4-FFF2-40B4-BE49-F238E27FC236}">
                <a16:creationId xmlns:a16="http://schemas.microsoft.com/office/drawing/2014/main" id="{B89D4389-4870-4BAE-B233-955685FCBC65}"/>
              </a:ext>
            </a:extLst>
          </p:cNvPr>
          <p:cNvSpPr>
            <a:spLocks noGrp="1"/>
          </p:cNvSpPr>
          <p:nvPr>
            <p:ph type="body" sz="quarter" idx="35" hasCustomPrompt="1"/>
          </p:nvPr>
        </p:nvSpPr>
        <p:spPr>
          <a:xfrm>
            <a:off x="7639055" y="2024817"/>
            <a:ext cx="1703313" cy="533826"/>
          </a:xfrm>
        </p:spPr>
        <p:txBody>
          <a:bodyPr anchor="t"/>
          <a:lstStyle>
            <a:lvl1pPr marL="0" indent="0" algn="l">
              <a:buFont typeface="Arial" panose="020B0604020202020204" pitchFamily="34" charset="0"/>
              <a:buNone/>
              <a:defRPr sz="1800">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Name</a:t>
            </a:r>
          </a:p>
        </p:txBody>
      </p:sp>
      <p:sp>
        <p:nvSpPr>
          <p:cNvPr id="14" name="Text Placeholder 10">
            <a:extLst>
              <a:ext uri="{FF2B5EF4-FFF2-40B4-BE49-F238E27FC236}">
                <a16:creationId xmlns:a16="http://schemas.microsoft.com/office/drawing/2014/main" id="{27F961F7-987F-4B95-AC48-08F4331BE905}"/>
              </a:ext>
            </a:extLst>
          </p:cNvPr>
          <p:cNvSpPr>
            <a:spLocks noGrp="1"/>
          </p:cNvSpPr>
          <p:nvPr>
            <p:ph type="body" sz="quarter" idx="36" hasCustomPrompt="1"/>
          </p:nvPr>
        </p:nvSpPr>
        <p:spPr>
          <a:xfrm>
            <a:off x="6096000" y="3505200"/>
            <a:ext cx="3246368" cy="1800000"/>
          </a:xfrm>
        </p:spPr>
        <p:txBody>
          <a:bodyPr/>
          <a:lstStyle>
            <a:lvl1pPr marL="0" indent="0" algn="l">
              <a:buNone/>
              <a:defRPr sz="1600">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Short Bio</a:t>
            </a:r>
          </a:p>
        </p:txBody>
      </p:sp>
      <p:sp>
        <p:nvSpPr>
          <p:cNvPr id="15" name="Text Placeholder 8">
            <a:extLst>
              <a:ext uri="{FF2B5EF4-FFF2-40B4-BE49-F238E27FC236}">
                <a16:creationId xmlns:a16="http://schemas.microsoft.com/office/drawing/2014/main" id="{586A8311-6FEF-4231-B5DD-80FA52F5272F}"/>
              </a:ext>
            </a:extLst>
          </p:cNvPr>
          <p:cNvSpPr>
            <a:spLocks noGrp="1"/>
          </p:cNvSpPr>
          <p:nvPr>
            <p:ph type="body" sz="quarter" idx="37" hasCustomPrompt="1"/>
          </p:nvPr>
        </p:nvSpPr>
        <p:spPr>
          <a:xfrm>
            <a:off x="7639055" y="2558643"/>
            <a:ext cx="1703313" cy="447549"/>
          </a:xfrm>
        </p:spPr>
        <p:txBody>
          <a:bodyPr/>
          <a:lstStyle>
            <a:lvl1pPr marL="0" indent="0" algn="l">
              <a:buFont typeface="Arial" panose="020B0604020202020204" pitchFamily="34" charset="0"/>
              <a:buNone/>
              <a:defRPr sz="1600">
                <a:solidFill>
                  <a:schemeClr val="bg1">
                    <a:lumMod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a:t>Title</a:t>
            </a:r>
          </a:p>
        </p:txBody>
      </p:sp>
      <p:sp>
        <p:nvSpPr>
          <p:cNvPr id="20" name="Rectangle 6">
            <a:extLst>
              <a:ext uri="{FF2B5EF4-FFF2-40B4-BE49-F238E27FC236}">
                <a16:creationId xmlns:a16="http://schemas.microsoft.com/office/drawing/2014/main" id="{A31AFB6F-80F0-4E69-8E48-7431E389859C}"/>
              </a:ext>
              <a:ext uri="{C183D7F6-B498-43B3-948B-1728B52AA6E4}">
                <adec:decorative xmlns:adec="http://schemas.microsoft.com/office/drawing/2017/decorative" val="1"/>
              </a:ext>
            </a:extLst>
          </p:cNvPr>
          <p:cNvSpPr/>
          <p:nvPr userDrawn="1"/>
        </p:nvSpPr>
        <p:spPr>
          <a:xfrm>
            <a:off x="3633040" y="3219562"/>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21" name="Rectangle 6">
            <a:extLst>
              <a:ext uri="{FF2B5EF4-FFF2-40B4-BE49-F238E27FC236}">
                <a16:creationId xmlns:a16="http://schemas.microsoft.com/office/drawing/2014/main" id="{115CE1DD-8B35-4422-9BB1-DB18FB6B5955}"/>
              </a:ext>
              <a:ext uri="{C183D7F6-B498-43B3-948B-1728B52AA6E4}">
                <adec:decorative xmlns:adec="http://schemas.microsoft.com/office/drawing/2017/decorative" val="1"/>
              </a:ext>
            </a:extLst>
          </p:cNvPr>
          <p:cNvSpPr/>
          <p:nvPr userDrawn="1"/>
        </p:nvSpPr>
        <p:spPr>
          <a:xfrm>
            <a:off x="7639055" y="3219562"/>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7" name="Tijdelijke aanduiding voor dianummer 13">
            <a:extLst>
              <a:ext uri="{FF2B5EF4-FFF2-40B4-BE49-F238E27FC236}">
                <a16:creationId xmlns:a16="http://schemas.microsoft.com/office/drawing/2014/main" id="{9977453F-C65C-4304-B5BA-3ADAF2C77DC8}"/>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
        <p:nvSpPr>
          <p:cNvPr id="18" name="Text Placeholder 5">
            <a:extLst>
              <a:ext uri="{FF2B5EF4-FFF2-40B4-BE49-F238E27FC236}">
                <a16:creationId xmlns:a16="http://schemas.microsoft.com/office/drawing/2014/main" id="{03F90F9B-F8F5-4BC7-A6DA-01B454ED2936}"/>
              </a:ext>
            </a:extLst>
          </p:cNvPr>
          <p:cNvSpPr>
            <a:spLocks noGrp="1"/>
          </p:cNvSpPr>
          <p:nvPr>
            <p:ph type="body" sz="quarter" idx="32" hasCustomPrompt="1"/>
          </p:nvPr>
        </p:nvSpPr>
        <p:spPr>
          <a:xfrm>
            <a:off x="431801" y="787680"/>
            <a:ext cx="11503526" cy="360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1320379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sz="36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a:p>
        </p:txBody>
      </p:sp>
      <p:sp>
        <p:nvSpPr>
          <p:cNvPr id="8" name="Text Placeholder 8">
            <a:extLst>
              <a:ext uri="{FF2B5EF4-FFF2-40B4-BE49-F238E27FC236}">
                <a16:creationId xmlns:a16="http://schemas.microsoft.com/office/drawing/2014/main" id="{6B292F32-22A3-4DBC-93C9-F66C5F87D4EE}"/>
              </a:ext>
            </a:extLst>
          </p:cNvPr>
          <p:cNvSpPr>
            <a:spLocks noGrp="1"/>
          </p:cNvSpPr>
          <p:nvPr>
            <p:ph type="body" sz="quarter" idx="17" hasCustomPrompt="1"/>
          </p:nvPr>
        </p:nvSpPr>
        <p:spPr>
          <a:xfrm>
            <a:off x="431800" y="4113808"/>
            <a:ext cx="1620000" cy="391080"/>
          </a:xfrm>
        </p:spPr>
        <p:txBody>
          <a:bodyPr/>
          <a:lstStyle>
            <a:lvl1pPr marL="0" indent="0" algn="l">
              <a:buFont typeface="Arial" panose="020B0604020202020204" pitchFamily="34" charset="0"/>
              <a:buNone/>
              <a:defRPr sz="1600">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Full Name</a:t>
            </a:r>
          </a:p>
        </p:txBody>
      </p:sp>
      <p:sp>
        <p:nvSpPr>
          <p:cNvPr id="9" name="Text Placeholder 10">
            <a:extLst>
              <a:ext uri="{FF2B5EF4-FFF2-40B4-BE49-F238E27FC236}">
                <a16:creationId xmlns:a16="http://schemas.microsoft.com/office/drawing/2014/main" id="{2AE8CF21-3DA6-45E6-9CB4-F48688C3B744}"/>
              </a:ext>
            </a:extLst>
          </p:cNvPr>
          <p:cNvSpPr>
            <a:spLocks noGrp="1"/>
          </p:cNvSpPr>
          <p:nvPr>
            <p:ph type="body" sz="quarter" idx="18" hasCustomPrompt="1"/>
          </p:nvPr>
        </p:nvSpPr>
        <p:spPr>
          <a:xfrm>
            <a:off x="431800" y="4573128"/>
            <a:ext cx="1620000" cy="868922"/>
          </a:xfrm>
        </p:spPr>
        <p:txBody>
          <a:bodyPr/>
          <a:lstStyle>
            <a:lvl1pPr marL="0" indent="0" algn="l">
              <a:buNone/>
              <a:defRPr sz="1600">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Title</a:t>
            </a:r>
          </a:p>
        </p:txBody>
      </p:sp>
      <p:sp>
        <p:nvSpPr>
          <p:cNvPr id="18" name="Picture Placeholder 15">
            <a:extLst>
              <a:ext uri="{FF2B5EF4-FFF2-40B4-BE49-F238E27FC236}">
                <a16:creationId xmlns:a16="http://schemas.microsoft.com/office/drawing/2014/main" id="{A5BFEA69-91F2-4BAB-BC3E-F4494C809953}"/>
              </a:ext>
            </a:extLst>
          </p:cNvPr>
          <p:cNvSpPr>
            <a:spLocks noGrp="1"/>
          </p:cNvSpPr>
          <p:nvPr>
            <p:ph type="pic" sz="quarter" idx="41"/>
          </p:nvPr>
        </p:nvSpPr>
        <p:spPr>
          <a:xfrm>
            <a:off x="431800"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19" name="Picture Placeholder 15">
            <a:extLst>
              <a:ext uri="{FF2B5EF4-FFF2-40B4-BE49-F238E27FC236}">
                <a16:creationId xmlns:a16="http://schemas.microsoft.com/office/drawing/2014/main" id="{4D9A8C49-F2A0-4F67-A4E0-B5FBBE0A8DFD}"/>
              </a:ext>
            </a:extLst>
          </p:cNvPr>
          <p:cNvSpPr>
            <a:spLocks noGrp="1"/>
          </p:cNvSpPr>
          <p:nvPr>
            <p:ph type="pic" sz="quarter" idx="42"/>
          </p:nvPr>
        </p:nvSpPr>
        <p:spPr>
          <a:xfrm>
            <a:off x="237570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0" name="Picture Placeholder 15">
            <a:extLst>
              <a:ext uri="{FF2B5EF4-FFF2-40B4-BE49-F238E27FC236}">
                <a16:creationId xmlns:a16="http://schemas.microsoft.com/office/drawing/2014/main" id="{622E18C4-0DBF-4C58-A1B6-1E6A1D521733}"/>
              </a:ext>
            </a:extLst>
          </p:cNvPr>
          <p:cNvSpPr>
            <a:spLocks noGrp="1"/>
          </p:cNvSpPr>
          <p:nvPr>
            <p:ph type="pic" sz="quarter" idx="43"/>
          </p:nvPr>
        </p:nvSpPr>
        <p:spPr>
          <a:xfrm>
            <a:off x="4319606"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1" name="Picture Placeholder 15">
            <a:extLst>
              <a:ext uri="{FF2B5EF4-FFF2-40B4-BE49-F238E27FC236}">
                <a16:creationId xmlns:a16="http://schemas.microsoft.com/office/drawing/2014/main" id="{0F58001D-98C8-4213-9315-4990EFFEFD8E}"/>
              </a:ext>
            </a:extLst>
          </p:cNvPr>
          <p:cNvSpPr>
            <a:spLocks noGrp="1"/>
          </p:cNvSpPr>
          <p:nvPr>
            <p:ph type="pic" sz="quarter" idx="44"/>
          </p:nvPr>
        </p:nvSpPr>
        <p:spPr>
          <a:xfrm>
            <a:off x="6263509"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2" name="Picture Placeholder 15">
            <a:extLst>
              <a:ext uri="{FF2B5EF4-FFF2-40B4-BE49-F238E27FC236}">
                <a16:creationId xmlns:a16="http://schemas.microsoft.com/office/drawing/2014/main" id="{940802B1-FF22-4F45-8475-AB393E6CF883}"/>
              </a:ext>
            </a:extLst>
          </p:cNvPr>
          <p:cNvSpPr>
            <a:spLocks noGrp="1"/>
          </p:cNvSpPr>
          <p:nvPr>
            <p:ph type="pic" sz="quarter" idx="45"/>
          </p:nvPr>
        </p:nvSpPr>
        <p:spPr>
          <a:xfrm>
            <a:off x="8207412"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5" name="Picture Placeholder 15">
            <a:extLst>
              <a:ext uri="{FF2B5EF4-FFF2-40B4-BE49-F238E27FC236}">
                <a16:creationId xmlns:a16="http://schemas.microsoft.com/office/drawing/2014/main" id="{1FED522C-94B3-41E3-A83A-E03843DE7551}"/>
              </a:ext>
            </a:extLst>
          </p:cNvPr>
          <p:cNvSpPr>
            <a:spLocks noGrp="1"/>
          </p:cNvSpPr>
          <p:nvPr>
            <p:ph type="pic" sz="quarter" idx="48"/>
          </p:nvPr>
        </p:nvSpPr>
        <p:spPr>
          <a:xfrm>
            <a:off x="1015131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200" i="1">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marL="266700" lvl="0" indent="-266700" algn="ctr"/>
            <a:r>
              <a:rPr lang="nl-NL" noProof="0"/>
              <a:t>Klik op het pictogram als u een afbeelding wilt toevoegen</a:t>
            </a:r>
            <a:endParaRPr lang="en-US" noProof="0" dirty="0"/>
          </a:p>
        </p:txBody>
      </p:sp>
      <p:sp>
        <p:nvSpPr>
          <p:cNvPr id="27" name="Text Placeholder 8">
            <a:extLst>
              <a:ext uri="{FF2B5EF4-FFF2-40B4-BE49-F238E27FC236}">
                <a16:creationId xmlns:a16="http://schemas.microsoft.com/office/drawing/2014/main" id="{AA5B2955-7E7D-4DC2-B057-A8A0689A162A}"/>
              </a:ext>
            </a:extLst>
          </p:cNvPr>
          <p:cNvSpPr>
            <a:spLocks noGrp="1"/>
          </p:cNvSpPr>
          <p:nvPr>
            <p:ph type="body" sz="quarter" idx="49" hasCustomPrompt="1"/>
          </p:nvPr>
        </p:nvSpPr>
        <p:spPr>
          <a:xfrm>
            <a:off x="2375703" y="4113808"/>
            <a:ext cx="1620000" cy="391080"/>
          </a:xfrm>
        </p:spPr>
        <p:txBody>
          <a:bodyPr/>
          <a:lstStyle>
            <a:lvl1pPr marL="0" indent="0" algn="l">
              <a:buFont typeface="Arial" panose="020B0604020202020204" pitchFamily="34" charset="0"/>
              <a:buNone/>
              <a:defRPr sz="1600">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Full Name</a:t>
            </a:r>
          </a:p>
        </p:txBody>
      </p:sp>
      <p:sp>
        <p:nvSpPr>
          <p:cNvPr id="28" name="Text Placeholder 10">
            <a:extLst>
              <a:ext uri="{FF2B5EF4-FFF2-40B4-BE49-F238E27FC236}">
                <a16:creationId xmlns:a16="http://schemas.microsoft.com/office/drawing/2014/main" id="{6F0745B9-F0B0-4C21-80B4-C2973F5C05E4}"/>
              </a:ext>
            </a:extLst>
          </p:cNvPr>
          <p:cNvSpPr>
            <a:spLocks noGrp="1"/>
          </p:cNvSpPr>
          <p:nvPr>
            <p:ph type="body" sz="quarter" idx="50" hasCustomPrompt="1"/>
          </p:nvPr>
        </p:nvSpPr>
        <p:spPr>
          <a:xfrm>
            <a:off x="2375703" y="4573128"/>
            <a:ext cx="1620000" cy="868922"/>
          </a:xfrm>
        </p:spPr>
        <p:txBody>
          <a:bodyPr/>
          <a:lstStyle>
            <a:lvl1pPr marL="0" indent="0" algn="l">
              <a:buNone/>
              <a:defRPr sz="1600">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Title</a:t>
            </a:r>
          </a:p>
        </p:txBody>
      </p:sp>
      <p:sp>
        <p:nvSpPr>
          <p:cNvPr id="29" name="Text Placeholder 8">
            <a:extLst>
              <a:ext uri="{FF2B5EF4-FFF2-40B4-BE49-F238E27FC236}">
                <a16:creationId xmlns:a16="http://schemas.microsoft.com/office/drawing/2014/main" id="{EFD66144-E64E-4C40-9C07-79BDEDE06998}"/>
              </a:ext>
            </a:extLst>
          </p:cNvPr>
          <p:cNvSpPr>
            <a:spLocks noGrp="1"/>
          </p:cNvSpPr>
          <p:nvPr>
            <p:ph type="body" sz="quarter" idx="51" hasCustomPrompt="1"/>
          </p:nvPr>
        </p:nvSpPr>
        <p:spPr>
          <a:xfrm>
            <a:off x="4319606" y="4113808"/>
            <a:ext cx="1620000" cy="391080"/>
          </a:xfrm>
        </p:spPr>
        <p:txBody>
          <a:bodyPr/>
          <a:lstStyle>
            <a:lvl1pPr marL="0" indent="0" algn="l">
              <a:buFont typeface="Arial" panose="020B0604020202020204" pitchFamily="34" charset="0"/>
              <a:buNone/>
              <a:defRPr sz="1600">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Full Name</a:t>
            </a:r>
          </a:p>
        </p:txBody>
      </p:sp>
      <p:sp>
        <p:nvSpPr>
          <p:cNvPr id="30" name="Text Placeholder 10">
            <a:extLst>
              <a:ext uri="{FF2B5EF4-FFF2-40B4-BE49-F238E27FC236}">
                <a16:creationId xmlns:a16="http://schemas.microsoft.com/office/drawing/2014/main" id="{4AFD232C-D488-405F-9E37-41EC2DFB93EA}"/>
              </a:ext>
            </a:extLst>
          </p:cNvPr>
          <p:cNvSpPr>
            <a:spLocks noGrp="1"/>
          </p:cNvSpPr>
          <p:nvPr>
            <p:ph type="body" sz="quarter" idx="52" hasCustomPrompt="1"/>
          </p:nvPr>
        </p:nvSpPr>
        <p:spPr>
          <a:xfrm>
            <a:off x="4319606" y="4573128"/>
            <a:ext cx="1620000" cy="868922"/>
          </a:xfrm>
        </p:spPr>
        <p:txBody>
          <a:bodyPr/>
          <a:lstStyle>
            <a:lvl1pPr marL="0" indent="0" algn="l">
              <a:buNone/>
              <a:defRPr sz="1600">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Title</a:t>
            </a:r>
          </a:p>
        </p:txBody>
      </p:sp>
      <p:sp>
        <p:nvSpPr>
          <p:cNvPr id="31" name="Text Placeholder 8">
            <a:extLst>
              <a:ext uri="{FF2B5EF4-FFF2-40B4-BE49-F238E27FC236}">
                <a16:creationId xmlns:a16="http://schemas.microsoft.com/office/drawing/2014/main" id="{72CE0083-ADC6-4CF0-A5CD-6CA10801A668}"/>
              </a:ext>
            </a:extLst>
          </p:cNvPr>
          <p:cNvSpPr>
            <a:spLocks noGrp="1"/>
          </p:cNvSpPr>
          <p:nvPr>
            <p:ph type="body" sz="quarter" idx="53" hasCustomPrompt="1"/>
          </p:nvPr>
        </p:nvSpPr>
        <p:spPr>
          <a:xfrm>
            <a:off x="6263509" y="4113808"/>
            <a:ext cx="1620000" cy="391080"/>
          </a:xfrm>
        </p:spPr>
        <p:txBody>
          <a:bodyPr/>
          <a:lstStyle>
            <a:lvl1pPr marL="0" indent="0" algn="l">
              <a:buFont typeface="Arial" panose="020B0604020202020204" pitchFamily="34" charset="0"/>
              <a:buNone/>
              <a:defRPr sz="1600">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Full Name</a:t>
            </a:r>
          </a:p>
        </p:txBody>
      </p:sp>
      <p:sp>
        <p:nvSpPr>
          <p:cNvPr id="32" name="Text Placeholder 10">
            <a:extLst>
              <a:ext uri="{FF2B5EF4-FFF2-40B4-BE49-F238E27FC236}">
                <a16:creationId xmlns:a16="http://schemas.microsoft.com/office/drawing/2014/main" id="{D11AFDD6-FDA9-4405-B685-8BECED547C22}"/>
              </a:ext>
            </a:extLst>
          </p:cNvPr>
          <p:cNvSpPr>
            <a:spLocks noGrp="1"/>
          </p:cNvSpPr>
          <p:nvPr>
            <p:ph type="body" sz="quarter" idx="54" hasCustomPrompt="1"/>
          </p:nvPr>
        </p:nvSpPr>
        <p:spPr>
          <a:xfrm>
            <a:off x="6263509" y="4573128"/>
            <a:ext cx="1620000" cy="868922"/>
          </a:xfrm>
        </p:spPr>
        <p:txBody>
          <a:bodyPr/>
          <a:lstStyle>
            <a:lvl1pPr marL="0" indent="0" algn="l">
              <a:buNone/>
              <a:defRPr sz="1600">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Title</a:t>
            </a:r>
          </a:p>
        </p:txBody>
      </p:sp>
      <p:sp>
        <p:nvSpPr>
          <p:cNvPr id="33" name="Text Placeholder 8">
            <a:extLst>
              <a:ext uri="{FF2B5EF4-FFF2-40B4-BE49-F238E27FC236}">
                <a16:creationId xmlns:a16="http://schemas.microsoft.com/office/drawing/2014/main" id="{6963FDBD-E6C7-44EB-8B2D-E3724AE40D64}"/>
              </a:ext>
            </a:extLst>
          </p:cNvPr>
          <p:cNvSpPr>
            <a:spLocks noGrp="1"/>
          </p:cNvSpPr>
          <p:nvPr>
            <p:ph type="body" sz="quarter" idx="55" hasCustomPrompt="1"/>
          </p:nvPr>
        </p:nvSpPr>
        <p:spPr>
          <a:xfrm>
            <a:off x="8207412" y="4113808"/>
            <a:ext cx="1620000" cy="391080"/>
          </a:xfrm>
        </p:spPr>
        <p:txBody>
          <a:bodyPr/>
          <a:lstStyle>
            <a:lvl1pPr marL="0" indent="0" algn="l">
              <a:buFont typeface="Arial" panose="020B0604020202020204" pitchFamily="34" charset="0"/>
              <a:buNone/>
              <a:defRPr sz="1600">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Full Name</a:t>
            </a:r>
          </a:p>
        </p:txBody>
      </p:sp>
      <p:sp>
        <p:nvSpPr>
          <p:cNvPr id="34" name="Text Placeholder 10">
            <a:extLst>
              <a:ext uri="{FF2B5EF4-FFF2-40B4-BE49-F238E27FC236}">
                <a16:creationId xmlns:a16="http://schemas.microsoft.com/office/drawing/2014/main" id="{EA2B1201-2BCF-43CF-9EF9-5284400C5416}"/>
              </a:ext>
            </a:extLst>
          </p:cNvPr>
          <p:cNvSpPr>
            <a:spLocks noGrp="1"/>
          </p:cNvSpPr>
          <p:nvPr>
            <p:ph type="body" sz="quarter" idx="56" hasCustomPrompt="1"/>
          </p:nvPr>
        </p:nvSpPr>
        <p:spPr>
          <a:xfrm>
            <a:off x="8207412" y="4573128"/>
            <a:ext cx="1620000" cy="868922"/>
          </a:xfrm>
        </p:spPr>
        <p:txBody>
          <a:bodyPr/>
          <a:lstStyle>
            <a:lvl1pPr marL="0" indent="0" algn="l">
              <a:buNone/>
              <a:defRPr sz="1600">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Title</a:t>
            </a:r>
          </a:p>
        </p:txBody>
      </p:sp>
      <p:sp>
        <p:nvSpPr>
          <p:cNvPr id="35" name="Text Placeholder 8">
            <a:extLst>
              <a:ext uri="{FF2B5EF4-FFF2-40B4-BE49-F238E27FC236}">
                <a16:creationId xmlns:a16="http://schemas.microsoft.com/office/drawing/2014/main" id="{12BFA476-9B21-43A1-86A8-044D95A26ADC}"/>
              </a:ext>
            </a:extLst>
          </p:cNvPr>
          <p:cNvSpPr>
            <a:spLocks noGrp="1"/>
          </p:cNvSpPr>
          <p:nvPr>
            <p:ph type="body" sz="quarter" idx="57" hasCustomPrompt="1"/>
          </p:nvPr>
        </p:nvSpPr>
        <p:spPr>
          <a:xfrm>
            <a:off x="10151313" y="4113808"/>
            <a:ext cx="1620000" cy="391080"/>
          </a:xfrm>
        </p:spPr>
        <p:txBody>
          <a:bodyPr/>
          <a:lstStyle>
            <a:lvl1pPr marL="0" indent="0" algn="l">
              <a:buFont typeface="Arial" panose="020B0604020202020204" pitchFamily="34" charset="0"/>
              <a:buNone/>
              <a:defRPr sz="1600">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Full Name</a:t>
            </a:r>
          </a:p>
        </p:txBody>
      </p:sp>
      <p:sp>
        <p:nvSpPr>
          <p:cNvPr id="36" name="Text Placeholder 10">
            <a:extLst>
              <a:ext uri="{FF2B5EF4-FFF2-40B4-BE49-F238E27FC236}">
                <a16:creationId xmlns:a16="http://schemas.microsoft.com/office/drawing/2014/main" id="{5E685279-D932-4DD0-BC7D-C6F08C5B744D}"/>
              </a:ext>
            </a:extLst>
          </p:cNvPr>
          <p:cNvSpPr>
            <a:spLocks noGrp="1"/>
          </p:cNvSpPr>
          <p:nvPr>
            <p:ph type="body" sz="quarter" idx="58" hasCustomPrompt="1"/>
          </p:nvPr>
        </p:nvSpPr>
        <p:spPr>
          <a:xfrm>
            <a:off x="10151313" y="4573128"/>
            <a:ext cx="1620000" cy="868922"/>
          </a:xfrm>
        </p:spPr>
        <p:txBody>
          <a:bodyPr/>
          <a:lstStyle>
            <a:lvl1pPr marL="0" indent="0" algn="l">
              <a:buNone/>
              <a:defRPr sz="1600">
                <a:solidFill>
                  <a:schemeClr val="tx1">
                    <a:lumMod val="50000"/>
                    <a:lumOff val="50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Title</a:t>
            </a:r>
          </a:p>
        </p:txBody>
      </p:sp>
      <p:sp>
        <p:nvSpPr>
          <p:cNvPr id="24" name="Tijdelijke aanduiding voor dianummer 13">
            <a:extLst>
              <a:ext uri="{FF2B5EF4-FFF2-40B4-BE49-F238E27FC236}">
                <a16:creationId xmlns:a16="http://schemas.microsoft.com/office/drawing/2014/main" id="{496AF831-5DB1-4357-8681-D51619FE65B2}"/>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
        <p:nvSpPr>
          <p:cNvPr id="37" name="Text Placeholder 5">
            <a:extLst>
              <a:ext uri="{FF2B5EF4-FFF2-40B4-BE49-F238E27FC236}">
                <a16:creationId xmlns:a16="http://schemas.microsoft.com/office/drawing/2014/main" id="{E5E211DB-90D6-43A2-A5C3-053B4829CE81}"/>
              </a:ext>
            </a:extLst>
          </p:cNvPr>
          <p:cNvSpPr>
            <a:spLocks noGrp="1"/>
          </p:cNvSpPr>
          <p:nvPr>
            <p:ph type="body" sz="quarter" idx="32" hasCustomPrompt="1"/>
          </p:nvPr>
        </p:nvSpPr>
        <p:spPr>
          <a:xfrm>
            <a:off x="431801" y="787680"/>
            <a:ext cx="11503526" cy="360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Subtitle</a:t>
            </a:r>
          </a:p>
        </p:txBody>
      </p:sp>
    </p:spTree>
    <p:extLst>
      <p:ext uri="{BB962C8B-B14F-4D97-AF65-F5344CB8AC3E}">
        <p14:creationId xmlns:p14="http://schemas.microsoft.com/office/powerpoint/2010/main" val="3828455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sz="36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om stijl te bewerken</a:t>
            </a:r>
            <a:endParaRPr lang="en-US" noProof="0" dirty="0"/>
          </a:p>
        </p:txBody>
      </p:sp>
      <p:sp>
        <p:nvSpPr>
          <p:cNvPr id="6" name="Tijdelijke aanduiding voor dianummer 13">
            <a:extLst>
              <a:ext uri="{FF2B5EF4-FFF2-40B4-BE49-F238E27FC236}">
                <a16:creationId xmlns:a16="http://schemas.microsoft.com/office/drawing/2014/main" id="{66B27EE7-2066-44E4-8FE0-8F2DEA979946}"/>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408066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C2D8C-B16E-438B-8529-9F7C6663F43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C46AEF8-DC67-40AA-8CAC-4F34D76C4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AA0B06F-4CFC-4174-A348-EF9E85318D58}"/>
              </a:ext>
            </a:extLst>
          </p:cNvPr>
          <p:cNvSpPr>
            <a:spLocks noGrp="1"/>
          </p:cNvSpPr>
          <p:nvPr>
            <p:ph type="dt" sz="half" idx="10"/>
          </p:nvPr>
        </p:nvSpPr>
        <p:spPr/>
        <p:txBody>
          <a:bodyPr/>
          <a:lstStyle/>
          <a:p>
            <a:fld id="{7DD4F7C7-06CE-4098-835D-911225E77531}" type="datetimeFigureOut">
              <a:rPr lang="nl-NL" smtClean="0"/>
              <a:t>04-10-2022</a:t>
            </a:fld>
            <a:endParaRPr lang="nl-NL"/>
          </a:p>
        </p:txBody>
      </p:sp>
      <p:sp>
        <p:nvSpPr>
          <p:cNvPr id="5" name="Tijdelijke aanduiding voor voettekst 4">
            <a:extLst>
              <a:ext uri="{FF2B5EF4-FFF2-40B4-BE49-F238E27FC236}">
                <a16:creationId xmlns:a16="http://schemas.microsoft.com/office/drawing/2014/main" id="{1581C858-9949-428D-B82E-6C5E123E05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65F5E3C-6DCA-4C87-95D3-BC161CE1EA1C}"/>
              </a:ext>
            </a:extLst>
          </p:cNvPr>
          <p:cNvSpPr>
            <a:spLocks noGrp="1"/>
          </p:cNvSpPr>
          <p:nvPr>
            <p:ph type="sldNum" sz="quarter" idx="12"/>
          </p:nvPr>
        </p:nvSpPr>
        <p:spPr/>
        <p:txBody>
          <a:bodyPr/>
          <a:lstStyle/>
          <a:p>
            <a:fld id="{411A2990-AC6A-4F6A-9F78-CBEA2F3999E0}" type="slidenum">
              <a:rPr lang="nl-NL" smtClean="0"/>
              <a:t>‹nr.›</a:t>
            </a:fld>
            <a:endParaRPr lang="nl-NL"/>
          </a:p>
        </p:txBody>
      </p:sp>
    </p:spTree>
    <p:extLst>
      <p:ext uri="{BB962C8B-B14F-4D97-AF65-F5344CB8AC3E}">
        <p14:creationId xmlns:p14="http://schemas.microsoft.com/office/powerpoint/2010/main" val="75160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dianummer 13">
            <a:extLst>
              <a:ext uri="{FF2B5EF4-FFF2-40B4-BE49-F238E27FC236}">
                <a16:creationId xmlns:a16="http://schemas.microsoft.com/office/drawing/2014/main" id="{A68F9A99-D282-498B-ABD0-052A179AA6D7}"/>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2152998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anchor="t"/>
          <a:lstStyle>
            <a:lvl1pPr marL="0" indent="0" algn="ctr">
              <a:buNone/>
              <a:defRPr sz="2000">
                <a:latin typeface="Franklin Gothic Book" panose="020B0503020102020204" pitchFamily="34" charset="0"/>
                <a:ea typeface="Verdana" panose="020B0604030504040204" pitchFamily="34" charset="0"/>
                <a:cs typeface="Verdana" panose="020B0604030504040204" pitchFamily="34" charset="0"/>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anchor="b"/>
          <a:lstStyle>
            <a:lvl1pPr algn="l">
              <a:defRPr sz="66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en-US" noProof="0" dirty="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038224" y="4504149"/>
            <a:ext cx="3349381" cy="252000"/>
          </a:xfrm>
          <a:noFill/>
        </p:spPr>
        <p:txBody>
          <a:bodyPr lIns="0" tIns="0" rIns="0" bIns="0" anchor="t"/>
          <a:lstStyle>
            <a:lvl1pPr marL="0" indent="0" algn="l">
              <a:buNone/>
              <a:defRPr sz="20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Full Name</a:t>
            </a:r>
          </a:p>
        </p:txBody>
      </p:sp>
      <p:sp>
        <p:nvSpPr>
          <p:cNvPr id="5" name="Text Placeholder 4">
            <a:extLst>
              <a:ext uri="{FF2B5EF4-FFF2-40B4-BE49-F238E27FC236}">
                <a16:creationId xmlns:a16="http://schemas.microsoft.com/office/drawing/2014/main" id="{4BFF1D51-2F23-4712-A1F0-725B32B9F42F}"/>
              </a:ext>
            </a:extLst>
          </p:cNvPr>
          <p:cNvSpPr>
            <a:spLocks noGrp="1"/>
          </p:cNvSpPr>
          <p:nvPr>
            <p:ph type="body" sz="quarter" idx="15" hasCustomPrompt="1"/>
          </p:nvPr>
        </p:nvSpPr>
        <p:spPr>
          <a:xfrm>
            <a:off x="1038224" y="4908147"/>
            <a:ext cx="3349381" cy="252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dirty="0"/>
              <a:t>Phone</a:t>
            </a:r>
          </a:p>
        </p:txBody>
      </p:sp>
      <p:sp>
        <p:nvSpPr>
          <p:cNvPr id="11" name="Text Placeholder 10">
            <a:extLst>
              <a:ext uri="{FF2B5EF4-FFF2-40B4-BE49-F238E27FC236}">
                <a16:creationId xmlns:a16="http://schemas.microsoft.com/office/drawing/2014/main" id="{3BDABCD1-5D5B-40B2-8066-B5C93CEEC105}"/>
              </a:ext>
            </a:extLst>
          </p:cNvPr>
          <p:cNvSpPr>
            <a:spLocks noGrp="1"/>
          </p:cNvSpPr>
          <p:nvPr>
            <p:ph type="body" sz="quarter" idx="16" hasCustomPrompt="1"/>
          </p:nvPr>
        </p:nvSpPr>
        <p:spPr>
          <a:xfrm>
            <a:off x="1038631" y="5312145"/>
            <a:ext cx="3349381" cy="252000"/>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Email</a:t>
            </a:r>
          </a:p>
        </p:txBody>
      </p:sp>
      <p:sp>
        <p:nvSpPr>
          <p:cNvPr id="16" name="Text Placeholder 15">
            <a:extLst>
              <a:ext uri="{FF2B5EF4-FFF2-40B4-BE49-F238E27FC236}">
                <a16:creationId xmlns:a16="http://schemas.microsoft.com/office/drawing/2014/main" id="{38902124-F995-42DE-9ABC-A5670119893D}"/>
              </a:ext>
            </a:extLst>
          </p:cNvPr>
          <p:cNvSpPr>
            <a:spLocks noGrp="1"/>
          </p:cNvSpPr>
          <p:nvPr>
            <p:ph type="body" sz="quarter" idx="17" hasCustomPrompt="1"/>
          </p:nvPr>
        </p:nvSpPr>
        <p:spPr>
          <a:xfrm>
            <a:off x="1026094" y="5715370"/>
            <a:ext cx="3350644" cy="252413"/>
          </a:xfrm>
        </p:spPr>
        <p:txBody>
          <a:bodyPr/>
          <a:lstStyle>
            <a:lvl1pPr marL="0" indent="0">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stStyle>
          <a:p>
            <a:pPr lvl="0"/>
            <a:r>
              <a:rPr lang="en-US" noProof="0" dirty="0"/>
              <a:t>www.ysquare.nl</a:t>
            </a:r>
          </a:p>
        </p:txBody>
      </p:sp>
    </p:spTree>
    <p:extLst>
      <p:ext uri="{BB962C8B-B14F-4D97-AF65-F5344CB8AC3E}">
        <p14:creationId xmlns:p14="http://schemas.microsoft.com/office/powerpoint/2010/main" val="3181698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eldia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F9ABA0-4960-4BBE-9249-3B9F526B543D}"/>
              </a:ext>
            </a:extLst>
          </p:cNvPr>
          <p:cNvSpPr/>
          <p:nvPr userDrawn="1"/>
        </p:nvSpPr>
        <p:spPr>
          <a:xfrm>
            <a:off x="0" y="0"/>
            <a:ext cx="12204000" cy="6773258"/>
          </a:xfrm>
          <a:prstGeom prst="rect">
            <a:avLst/>
          </a:prstGeom>
          <a:solidFill>
            <a:schemeClr val="accent1">
              <a:lumMod val="50000"/>
              <a:alpha val="2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4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en-US" noProof="0" dirty="0"/>
              <a:t>Cover Title 1</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8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US" noProof="0" dirty="0"/>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grpSp>
        <p:nvGrpSpPr>
          <p:cNvPr id="8" name="Group 7" descr="Accent image brackets&#10;">
            <a:extLst>
              <a:ext uri="{FF2B5EF4-FFF2-40B4-BE49-F238E27FC236}">
                <a16:creationId xmlns:a16="http://schemas.microsoft.com/office/drawing/2014/main" id="{C76F92B7-6C7B-47FA-99F4-C2B7B3F6DEC5}"/>
              </a:ext>
              <a:ext uri="{C183D7F6-B498-43B3-948B-1728B52AA6E4}">
                <adec:decorative xmlns:adec="http://schemas.microsoft.com/office/drawing/2017/decorative" val="1"/>
              </a:ext>
            </a:extLst>
          </p:cNvPr>
          <p:cNvGrpSpPr/>
          <p:nvPr userDrawn="1"/>
        </p:nvGrpSpPr>
        <p:grpSpPr>
          <a:xfrm>
            <a:off x="144000" y="144000"/>
            <a:ext cx="4860000" cy="6498000"/>
            <a:chOff x="408650" y="404285"/>
            <a:chExt cx="4330700" cy="3164637"/>
          </a:xfrm>
        </p:grpSpPr>
        <p:sp>
          <p:nvSpPr>
            <p:cNvPr id="9" name="Rectangle 6">
              <a:extLst>
                <a:ext uri="{FF2B5EF4-FFF2-40B4-BE49-F238E27FC236}">
                  <a16:creationId xmlns:a16="http://schemas.microsoft.com/office/drawing/2014/main" id="{3C768717-8441-4105-AF79-95C8C7634CEF}"/>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0" name="Rectangle 6">
              <a:extLst>
                <a:ext uri="{FF2B5EF4-FFF2-40B4-BE49-F238E27FC236}">
                  <a16:creationId xmlns:a16="http://schemas.microsoft.com/office/drawing/2014/main" id="{0AF2D9B2-503F-41FB-981B-EBBEF4D0D01D}"/>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875888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dia (alternatief)">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anchor="ctr"/>
          <a:lstStyle>
            <a:lvl1pPr marL="0" indent="0" algn="r">
              <a:buNone/>
              <a:defRPr sz="2000">
                <a:latin typeface="Franklin Gothic Book" panose="020B0503020102020204" pitchFamily="34" charset="0"/>
                <a:ea typeface="Verdana" panose="020B0604030504040204" pitchFamily="34" charset="0"/>
                <a:cs typeface="Verdana" panose="020B0604030504040204" pitchFamily="34" charset="0"/>
              </a:defRPr>
            </a:lvl1pPr>
          </a:lstStyle>
          <a:p>
            <a:r>
              <a:rPr lang="en-US" noProof="0"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anchor="b"/>
          <a:lstStyle>
            <a:lvl1pPr algn="l">
              <a:defRPr sz="54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en-US" noProof="0" dirty="0"/>
              <a:t>Cover title 2</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anchor="t"/>
          <a:lstStyle>
            <a:lvl1pPr marL="0" indent="0" algn="l">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US" noProof="0"/>
          </a:p>
        </p:txBody>
      </p:sp>
      <p:sp>
        <p:nvSpPr>
          <p:cNvPr id="6" name="Picture Placeholder 5">
            <a:extLst>
              <a:ext uri="{FF2B5EF4-FFF2-40B4-BE49-F238E27FC236}">
                <a16:creationId xmlns:a16="http://schemas.microsoft.com/office/drawing/2014/main"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anchor="ctr"/>
          <a:lstStyle>
            <a:lvl1pPr marL="0" indent="0" algn="ctr">
              <a:buNone/>
              <a:defRPr sz="2000">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op het pictogram als u een afbeelding wilt toevoegen</a:t>
            </a:r>
            <a:endParaRPr lang="en-US" noProof="0" dirty="0"/>
          </a:p>
        </p:txBody>
      </p:sp>
    </p:spTree>
    <p:extLst>
      <p:ext uri="{BB962C8B-B14F-4D97-AF65-F5344CB8AC3E}">
        <p14:creationId xmlns:p14="http://schemas.microsoft.com/office/powerpoint/2010/main" val="2303748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AE6A42-8962-4702-8E68-FB78280BAD08}"/>
              </a:ext>
            </a:extLst>
          </p:cNvPr>
          <p:cNvSpPr/>
          <p:nvPr userDrawn="1"/>
        </p:nvSpPr>
        <p:spPr>
          <a:xfrm>
            <a:off x="0" y="-1"/>
            <a:ext cx="12192000" cy="6223380"/>
          </a:xfrm>
          <a:prstGeom prst="rect">
            <a:avLst/>
          </a:prstGeom>
          <a:solidFill>
            <a:schemeClr val="accent1">
              <a:lumMod val="50000"/>
              <a:alpha val="2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4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en-US" noProof="0" dirty="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2000">
                <a:solidFill>
                  <a:srgbClr val="8C9DAE"/>
                </a:solidFill>
                <a:latin typeface="Franklin Gothic Book" panose="020B050302010202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US" noProof="0" dirty="0"/>
          </a:p>
        </p:txBody>
      </p:sp>
      <p:sp>
        <p:nvSpPr>
          <p:cNvPr id="8" name="Tijdelijke aanduiding voor dianummer 13">
            <a:extLst>
              <a:ext uri="{FF2B5EF4-FFF2-40B4-BE49-F238E27FC236}">
                <a16:creationId xmlns:a16="http://schemas.microsoft.com/office/drawing/2014/main" id="{0B66989F-39C8-4680-BC7D-0D0B6CB4B27F}"/>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1921280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ekop (alternatief)">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196084"/>
          </a:xfrm>
          <a:solidFill>
            <a:schemeClr val="bg1">
              <a:lumMod val="95000"/>
            </a:schemeClr>
          </a:solidFill>
        </p:spPr>
        <p:txBody>
          <a:bodyPr lIns="576000" tIns="0" rIns="36000" bIns="0" anchor="ctr"/>
          <a:lstStyle>
            <a:lvl1pPr marL="0" indent="0" algn="l">
              <a:buNone/>
              <a:defRPr sz="2000">
                <a:latin typeface="Franklin Gothic Book" panose="020B0503020102020204" pitchFamily="34" charset="0"/>
                <a:ea typeface="Verdana" panose="020B0604030504040204" pitchFamily="34" charset="0"/>
                <a:cs typeface="Verdana" panose="020B0604030504040204" pitchFamily="34" charset="0"/>
              </a:defRPr>
            </a:lvl1pPr>
          </a:lstStyle>
          <a:p>
            <a:r>
              <a:rPr lang="en-US" noProof="0"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400">
                <a:solidFill>
                  <a:schemeClr val="tx1"/>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en-US" noProof="0" dirty="0"/>
              <a:t>Divider 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US" noProof="0"/>
          </a:p>
        </p:txBody>
      </p:sp>
      <p:sp>
        <p:nvSpPr>
          <p:cNvPr id="8" name="Picture Placeholder 5">
            <a:extLst>
              <a:ext uri="{FF2B5EF4-FFF2-40B4-BE49-F238E27FC236}">
                <a16:creationId xmlns:a16="http://schemas.microsoft.com/office/drawing/2014/main" id="{22A84B62-AFF6-45B7-8ACB-FE91AB69BFEA}"/>
              </a:ext>
            </a:extLst>
          </p:cNvPr>
          <p:cNvSpPr>
            <a:spLocks noGrp="1"/>
          </p:cNvSpPr>
          <p:nvPr>
            <p:ph type="pic" sz="quarter" idx="14"/>
          </p:nvPr>
        </p:nvSpPr>
        <p:spPr>
          <a:xfrm>
            <a:off x="7652806" y="764519"/>
            <a:ext cx="3932788" cy="1872000"/>
          </a:xfrm>
          <a:solidFill>
            <a:schemeClr val="bg1">
              <a:lumMod val="95000"/>
            </a:schemeClr>
          </a:solidFill>
        </p:spPr>
        <p:txBody>
          <a:bodyPr anchor="ctr"/>
          <a:lstStyle>
            <a:lvl1pPr marL="0" indent="0" algn="ctr">
              <a:buNone/>
              <a:defRPr sz="2000">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op het pictogram als u een afbeelding wilt toevoegen</a:t>
            </a:r>
            <a:endParaRPr lang="en-US" noProof="0" dirty="0"/>
          </a:p>
        </p:txBody>
      </p:sp>
      <p:sp>
        <p:nvSpPr>
          <p:cNvPr id="9" name="Tijdelijke aanduiding voor dianummer 13">
            <a:extLst>
              <a:ext uri="{FF2B5EF4-FFF2-40B4-BE49-F238E27FC236}">
                <a16:creationId xmlns:a16="http://schemas.microsoft.com/office/drawing/2014/main" id="{CD1EF18B-DD3A-46F9-B94D-354C3906B6D2}"/>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3394483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fbeelding, inhoud en tek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1"/>
            <a:ext cx="12192000" cy="62097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latin typeface="Franklin Gothic Book" panose="020B050302010202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4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r>
              <a:rPr lang="en-US" noProof="0" dirty="0"/>
              <a:t>Click to edit Your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2000">
                <a:solidFill>
                  <a:schemeClr val="tx1">
                    <a:lumMod val="75000"/>
                    <a:lumOff val="25000"/>
                  </a:schemeClr>
                </a:solidFill>
                <a:latin typeface="Franklin Gothic Book" panose="020B050302010202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US" noProof="0" dirty="0"/>
          </a:p>
        </p:txBody>
      </p:sp>
      <p:sp>
        <p:nvSpPr>
          <p:cNvPr id="12" name="Picture Placeholder 5">
            <a:extLst>
              <a:ext uri="{FF2B5EF4-FFF2-40B4-BE49-F238E27FC236}">
                <a16:creationId xmlns:a16="http://schemas.microsoft.com/office/drawing/2014/main" id="{3B9EDE4C-506D-4501-A8C1-766F17FB5C04}"/>
              </a:ext>
            </a:extLst>
          </p:cNvPr>
          <p:cNvSpPr>
            <a:spLocks noGrp="1"/>
          </p:cNvSpPr>
          <p:nvPr>
            <p:ph type="pic" sz="quarter" idx="16"/>
          </p:nvPr>
        </p:nvSpPr>
        <p:spPr>
          <a:xfrm>
            <a:off x="7652806" y="764519"/>
            <a:ext cx="1872000" cy="1872000"/>
          </a:xfrm>
          <a:solidFill>
            <a:schemeClr val="bg1">
              <a:lumMod val="95000"/>
            </a:schemeClr>
          </a:solidFill>
        </p:spPr>
        <p:txBody>
          <a:bodyPr anchor="ctr"/>
          <a:lstStyle>
            <a:lvl1pPr marL="0" indent="0" algn="ctr">
              <a:buNone/>
              <a:defRPr sz="1800">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op het pictogram als u een afbeelding wilt toevoegen</a:t>
            </a:r>
            <a:endParaRPr lang="en-US" noProof="0" dirty="0"/>
          </a:p>
        </p:txBody>
      </p:sp>
      <p:sp>
        <p:nvSpPr>
          <p:cNvPr id="13" name="Picture Placeholder 5">
            <a:extLst>
              <a:ext uri="{FF2B5EF4-FFF2-40B4-BE49-F238E27FC236}">
                <a16:creationId xmlns:a16="http://schemas.microsoft.com/office/drawing/2014/main" id="{2A359302-DDE8-41C2-8232-50B1223BEA25}"/>
              </a:ext>
            </a:extLst>
          </p:cNvPr>
          <p:cNvSpPr>
            <a:spLocks noGrp="1"/>
          </p:cNvSpPr>
          <p:nvPr>
            <p:ph type="pic" sz="quarter" idx="17"/>
          </p:nvPr>
        </p:nvSpPr>
        <p:spPr>
          <a:xfrm>
            <a:off x="9713594" y="764519"/>
            <a:ext cx="1872000" cy="1872000"/>
          </a:xfrm>
          <a:solidFill>
            <a:schemeClr val="bg1">
              <a:lumMod val="95000"/>
            </a:schemeClr>
          </a:solidFill>
        </p:spPr>
        <p:txBody>
          <a:bodyPr anchor="ctr"/>
          <a:lstStyle>
            <a:lvl1pPr marL="0" indent="0" algn="ctr">
              <a:buNone/>
              <a:defRPr sz="1800">
                <a:latin typeface="Franklin Gothic Book" panose="020B0503020102020204" pitchFamily="34" charset="0"/>
                <a:ea typeface="Verdana" panose="020B0604030504040204" pitchFamily="34" charset="0"/>
                <a:cs typeface="Verdana" panose="020B0604030504040204" pitchFamily="34" charset="0"/>
              </a:defRPr>
            </a:lvl1pPr>
          </a:lstStyle>
          <a:p>
            <a:r>
              <a:rPr lang="nl-NL" noProof="0"/>
              <a:t>Klik op het pictogram als u een afbeelding wilt toevoegen</a:t>
            </a:r>
            <a:endParaRPr lang="en-US" noProof="0" dirty="0"/>
          </a:p>
        </p:txBody>
      </p:sp>
      <p:sp>
        <p:nvSpPr>
          <p:cNvPr id="16" name="Text Placeholder 15">
            <a:extLst>
              <a:ext uri="{FF2B5EF4-FFF2-40B4-BE49-F238E27FC236}">
                <a16:creationId xmlns:a16="http://schemas.microsoft.com/office/drawing/2014/main" id="{B975D864-7312-481A-A5DD-E3B6C5B41BDB}"/>
              </a:ext>
            </a:extLst>
          </p:cNvPr>
          <p:cNvSpPr>
            <a:spLocks noGrp="1"/>
          </p:cNvSpPr>
          <p:nvPr>
            <p:ph type="body" sz="quarter" idx="18"/>
          </p:nvPr>
        </p:nvSpPr>
        <p:spPr>
          <a:xfrm>
            <a:off x="424800" y="3327399"/>
            <a:ext cx="6350000" cy="2560498"/>
          </a:xfrm>
        </p:spPr>
        <p:txBody>
          <a:bodyPr/>
          <a:lstStyle>
            <a:lvl1pPr marL="266700" indent="-266700">
              <a:buFont typeface="Wingdings" panose="05000000000000000000" pitchFamily="2" charset="2"/>
              <a:buChar char="§"/>
              <a:defRPr sz="2000">
                <a:latin typeface="Franklin Gothic Book" panose="020B0503020102020204" pitchFamily="34" charset="0"/>
                <a:ea typeface="Verdana" panose="020B0604030504040204" pitchFamily="34" charset="0"/>
                <a:cs typeface="Verdana" panose="020B0604030504040204" pitchFamily="34" charset="0"/>
              </a:defRPr>
            </a:lvl1pPr>
            <a:lvl2pPr marL="552450" indent="-285750">
              <a:buFontTx/>
              <a:buChar char="-"/>
              <a:defRPr sz="1800">
                <a:latin typeface="Franklin Gothic Book" panose="020B0503020102020204" pitchFamily="34" charset="0"/>
                <a:ea typeface="Verdana" panose="020B0604030504040204" pitchFamily="34" charset="0"/>
                <a:cs typeface="Verdana" panose="020B0604030504040204" pitchFamily="34" charset="0"/>
              </a:defRPr>
            </a:lvl2pPr>
            <a:lvl3pPr>
              <a:defRPr sz="1600">
                <a:latin typeface="Franklin Gothic Book" panose="020B0503020102020204" pitchFamily="34" charset="0"/>
                <a:ea typeface="Verdana" panose="020B0604030504040204" pitchFamily="34" charset="0"/>
                <a:cs typeface="Verdana" panose="020B0604030504040204" pitchFamily="34" charset="0"/>
              </a:defRPr>
            </a:lvl3pPr>
            <a:lvl4pPr>
              <a:defRPr sz="1600">
                <a:latin typeface="Franklin Gothic Book" panose="020B0503020102020204" pitchFamily="34" charset="0"/>
                <a:ea typeface="Verdana" panose="020B0604030504040204" pitchFamily="34" charset="0"/>
                <a:cs typeface="Verdana" panose="020B0604030504040204" pitchFamily="34" charset="0"/>
              </a:defRPr>
            </a:lvl4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p:txBody>
      </p:sp>
      <p:sp>
        <p:nvSpPr>
          <p:cNvPr id="11" name="Tijdelijke aanduiding voor dianummer 13">
            <a:extLst>
              <a:ext uri="{FF2B5EF4-FFF2-40B4-BE49-F238E27FC236}">
                <a16:creationId xmlns:a16="http://schemas.microsoft.com/office/drawing/2014/main" id="{3FF5CAA3-88E2-4AD8-ACD0-3CC5E4570306}"/>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50">
                <a:solidFill>
                  <a:schemeClr val="tx1">
                    <a:tint val="75000"/>
                  </a:schemeClr>
                </a:solidFill>
                <a:latin typeface="Franklin Gothic Book" panose="020B050302010202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19868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CD1AFF-D5F4-4268-B646-59E7ED6FD2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5CEB23F-356D-4BC9-A3ED-57B6D67373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36D50B1-1702-4738-A82C-89150E8D64E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E8C91B5-5D67-4922-A373-E0F0D259916B}"/>
              </a:ext>
            </a:extLst>
          </p:cNvPr>
          <p:cNvSpPr>
            <a:spLocks noGrp="1"/>
          </p:cNvSpPr>
          <p:nvPr>
            <p:ph type="dt" sz="half" idx="10"/>
          </p:nvPr>
        </p:nvSpPr>
        <p:spPr/>
        <p:txBody>
          <a:bodyPr/>
          <a:lstStyle/>
          <a:p>
            <a:fld id="{7DD4F7C7-06CE-4098-835D-911225E77531}" type="datetimeFigureOut">
              <a:rPr lang="nl-NL" smtClean="0"/>
              <a:t>04-10-2022</a:t>
            </a:fld>
            <a:endParaRPr lang="nl-NL"/>
          </a:p>
        </p:txBody>
      </p:sp>
      <p:sp>
        <p:nvSpPr>
          <p:cNvPr id="6" name="Tijdelijke aanduiding voor voettekst 5">
            <a:extLst>
              <a:ext uri="{FF2B5EF4-FFF2-40B4-BE49-F238E27FC236}">
                <a16:creationId xmlns:a16="http://schemas.microsoft.com/office/drawing/2014/main" id="{75ED9B97-3CF4-44DF-9E66-BC8AE1213A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412187-B4EB-44E9-B204-18C661729ECF}"/>
              </a:ext>
            </a:extLst>
          </p:cNvPr>
          <p:cNvSpPr>
            <a:spLocks noGrp="1"/>
          </p:cNvSpPr>
          <p:nvPr>
            <p:ph type="sldNum" sz="quarter" idx="12"/>
          </p:nvPr>
        </p:nvSpPr>
        <p:spPr/>
        <p:txBody>
          <a:bodyPr/>
          <a:lstStyle/>
          <a:p>
            <a:fld id="{411A2990-AC6A-4F6A-9F78-CBEA2F3999E0}" type="slidenum">
              <a:rPr lang="nl-NL" smtClean="0"/>
              <a:t>‹nr.›</a:t>
            </a:fld>
            <a:endParaRPr lang="nl-NL"/>
          </a:p>
        </p:txBody>
      </p:sp>
    </p:spTree>
    <p:extLst>
      <p:ext uri="{BB962C8B-B14F-4D97-AF65-F5344CB8AC3E}">
        <p14:creationId xmlns:p14="http://schemas.microsoft.com/office/powerpoint/2010/main" val="164686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8E8A9-71C8-4667-8A49-FDF2ABF29E1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DD2A1E1-8B7B-4E79-B998-9520C688B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147D8DB-4C38-4BA6-9956-5596ADCEF41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BCC7EC3-CDD9-4DE5-A614-50DA77029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8BBFE6B-EFB1-43A5-B5F3-E68434CE650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775B0CD-6E5B-458A-AB22-F7C9CC29CFDA}"/>
              </a:ext>
            </a:extLst>
          </p:cNvPr>
          <p:cNvSpPr>
            <a:spLocks noGrp="1"/>
          </p:cNvSpPr>
          <p:nvPr>
            <p:ph type="dt" sz="half" idx="10"/>
          </p:nvPr>
        </p:nvSpPr>
        <p:spPr/>
        <p:txBody>
          <a:bodyPr/>
          <a:lstStyle/>
          <a:p>
            <a:fld id="{7DD4F7C7-06CE-4098-835D-911225E77531}" type="datetimeFigureOut">
              <a:rPr lang="nl-NL" smtClean="0"/>
              <a:t>04-10-2022</a:t>
            </a:fld>
            <a:endParaRPr lang="nl-NL"/>
          </a:p>
        </p:txBody>
      </p:sp>
      <p:sp>
        <p:nvSpPr>
          <p:cNvPr id="8" name="Tijdelijke aanduiding voor voettekst 7">
            <a:extLst>
              <a:ext uri="{FF2B5EF4-FFF2-40B4-BE49-F238E27FC236}">
                <a16:creationId xmlns:a16="http://schemas.microsoft.com/office/drawing/2014/main" id="{D47AAAF8-3498-4901-8962-BABC29B38E0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CBF51AE-D922-4EA8-B8F4-CF4949912EFE}"/>
              </a:ext>
            </a:extLst>
          </p:cNvPr>
          <p:cNvSpPr>
            <a:spLocks noGrp="1"/>
          </p:cNvSpPr>
          <p:nvPr>
            <p:ph type="sldNum" sz="quarter" idx="12"/>
          </p:nvPr>
        </p:nvSpPr>
        <p:spPr/>
        <p:txBody>
          <a:bodyPr/>
          <a:lstStyle/>
          <a:p>
            <a:fld id="{411A2990-AC6A-4F6A-9F78-CBEA2F3999E0}" type="slidenum">
              <a:rPr lang="nl-NL" smtClean="0"/>
              <a:t>‹nr.›</a:t>
            </a:fld>
            <a:endParaRPr lang="nl-NL"/>
          </a:p>
        </p:txBody>
      </p:sp>
    </p:spTree>
    <p:extLst>
      <p:ext uri="{BB962C8B-B14F-4D97-AF65-F5344CB8AC3E}">
        <p14:creationId xmlns:p14="http://schemas.microsoft.com/office/powerpoint/2010/main" val="170390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31F69-C79F-40C7-AE62-3A0C5A549A5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5B3D67A-4CB9-4A1C-8BC6-53C57866C0A3}"/>
              </a:ext>
            </a:extLst>
          </p:cNvPr>
          <p:cNvSpPr>
            <a:spLocks noGrp="1"/>
          </p:cNvSpPr>
          <p:nvPr>
            <p:ph type="dt" sz="half" idx="10"/>
          </p:nvPr>
        </p:nvSpPr>
        <p:spPr/>
        <p:txBody>
          <a:bodyPr/>
          <a:lstStyle/>
          <a:p>
            <a:fld id="{7DD4F7C7-06CE-4098-835D-911225E77531}" type="datetimeFigureOut">
              <a:rPr lang="nl-NL" smtClean="0"/>
              <a:t>04-10-2022</a:t>
            </a:fld>
            <a:endParaRPr lang="nl-NL"/>
          </a:p>
        </p:txBody>
      </p:sp>
      <p:sp>
        <p:nvSpPr>
          <p:cNvPr id="4" name="Tijdelijke aanduiding voor voettekst 3">
            <a:extLst>
              <a:ext uri="{FF2B5EF4-FFF2-40B4-BE49-F238E27FC236}">
                <a16:creationId xmlns:a16="http://schemas.microsoft.com/office/drawing/2014/main" id="{2FB02F42-2DCB-47F3-8CEC-A4D6A874620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11235A2-2F63-4DDE-8DEE-4C6EC8B40E06}"/>
              </a:ext>
            </a:extLst>
          </p:cNvPr>
          <p:cNvSpPr>
            <a:spLocks noGrp="1"/>
          </p:cNvSpPr>
          <p:nvPr>
            <p:ph type="sldNum" sz="quarter" idx="12"/>
          </p:nvPr>
        </p:nvSpPr>
        <p:spPr/>
        <p:txBody>
          <a:bodyPr/>
          <a:lstStyle/>
          <a:p>
            <a:fld id="{411A2990-AC6A-4F6A-9F78-CBEA2F3999E0}" type="slidenum">
              <a:rPr lang="nl-NL" smtClean="0"/>
              <a:t>‹nr.›</a:t>
            </a:fld>
            <a:endParaRPr lang="nl-NL"/>
          </a:p>
        </p:txBody>
      </p:sp>
    </p:spTree>
    <p:extLst>
      <p:ext uri="{BB962C8B-B14F-4D97-AF65-F5344CB8AC3E}">
        <p14:creationId xmlns:p14="http://schemas.microsoft.com/office/powerpoint/2010/main" val="11979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A16194F-C8F1-4040-8883-CCA12E1F0668}"/>
              </a:ext>
            </a:extLst>
          </p:cNvPr>
          <p:cNvSpPr>
            <a:spLocks noGrp="1"/>
          </p:cNvSpPr>
          <p:nvPr>
            <p:ph type="dt" sz="half" idx="10"/>
          </p:nvPr>
        </p:nvSpPr>
        <p:spPr/>
        <p:txBody>
          <a:bodyPr/>
          <a:lstStyle/>
          <a:p>
            <a:fld id="{7DD4F7C7-06CE-4098-835D-911225E77531}" type="datetimeFigureOut">
              <a:rPr lang="nl-NL" smtClean="0"/>
              <a:t>04-10-2022</a:t>
            </a:fld>
            <a:endParaRPr lang="nl-NL"/>
          </a:p>
        </p:txBody>
      </p:sp>
      <p:sp>
        <p:nvSpPr>
          <p:cNvPr id="3" name="Tijdelijke aanduiding voor voettekst 2">
            <a:extLst>
              <a:ext uri="{FF2B5EF4-FFF2-40B4-BE49-F238E27FC236}">
                <a16:creationId xmlns:a16="http://schemas.microsoft.com/office/drawing/2014/main" id="{A2E7E798-0E74-483B-83CD-343C863662D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3B22D3-67A7-49CC-A946-B86EC37F2DA4}"/>
              </a:ext>
            </a:extLst>
          </p:cNvPr>
          <p:cNvSpPr>
            <a:spLocks noGrp="1"/>
          </p:cNvSpPr>
          <p:nvPr>
            <p:ph type="sldNum" sz="quarter" idx="12"/>
          </p:nvPr>
        </p:nvSpPr>
        <p:spPr/>
        <p:txBody>
          <a:bodyPr/>
          <a:lstStyle/>
          <a:p>
            <a:fld id="{411A2990-AC6A-4F6A-9F78-CBEA2F3999E0}" type="slidenum">
              <a:rPr lang="nl-NL" smtClean="0"/>
              <a:t>‹nr.›</a:t>
            </a:fld>
            <a:endParaRPr lang="nl-NL"/>
          </a:p>
        </p:txBody>
      </p:sp>
    </p:spTree>
    <p:extLst>
      <p:ext uri="{BB962C8B-B14F-4D97-AF65-F5344CB8AC3E}">
        <p14:creationId xmlns:p14="http://schemas.microsoft.com/office/powerpoint/2010/main" val="303445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8770C-B685-4BEB-B1BB-2FF40B357FA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993D2D4-CFBF-4F4D-A136-2985C26B66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5EBB36A-D704-4568-9A32-747680879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CB62246-E8A2-453D-BB03-928465F70A39}"/>
              </a:ext>
            </a:extLst>
          </p:cNvPr>
          <p:cNvSpPr>
            <a:spLocks noGrp="1"/>
          </p:cNvSpPr>
          <p:nvPr>
            <p:ph type="dt" sz="half" idx="10"/>
          </p:nvPr>
        </p:nvSpPr>
        <p:spPr/>
        <p:txBody>
          <a:bodyPr/>
          <a:lstStyle/>
          <a:p>
            <a:fld id="{7DD4F7C7-06CE-4098-835D-911225E77531}" type="datetimeFigureOut">
              <a:rPr lang="nl-NL" smtClean="0"/>
              <a:t>04-10-2022</a:t>
            </a:fld>
            <a:endParaRPr lang="nl-NL"/>
          </a:p>
        </p:txBody>
      </p:sp>
      <p:sp>
        <p:nvSpPr>
          <p:cNvPr id="6" name="Tijdelijke aanduiding voor voettekst 5">
            <a:extLst>
              <a:ext uri="{FF2B5EF4-FFF2-40B4-BE49-F238E27FC236}">
                <a16:creationId xmlns:a16="http://schemas.microsoft.com/office/drawing/2014/main" id="{6AB397B4-209C-487D-8A95-BE9742DD526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FA729AB-CA29-48BC-A79B-39EC4EB2139E}"/>
              </a:ext>
            </a:extLst>
          </p:cNvPr>
          <p:cNvSpPr>
            <a:spLocks noGrp="1"/>
          </p:cNvSpPr>
          <p:nvPr>
            <p:ph type="sldNum" sz="quarter" idx="12"/>
          </p:nvPr>
        </p:nvSpPr>
        <p:spPr/>
        <p:txBody>
          <a:bodyPr/>
          <a:lstStyle/>
          <a:p>
            <a:fld id="{411A2990-AC6A-4F6A-9F78-CBEA2F3999E0}" type="slidenum">
              <a:rPr lang="nl-NL" smtClean="0"/>
              <a:t>‹nr.›</a:t>
            </a:fld>
            <a:endParaRPr lang="nl-NL"/>
          </a:p>
        </p:txBody>
      </p:sp>
    </p:spTree>
    <p:extLst>
      <p:ext uri="{BB962C8B-B14F-4D97-AF65-F5344CB8AC3E}">
        <p14:creationId xmlns:p14="http://schemas.microsoft.com/office/powerpoint/2010/main" val="348558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52D73-7719-4735-AE36-E50C1379048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36C7D9F-4A49-41D1-AE47-2E9EA2BB0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D7C668A-960D-45C7-97F8-F21B530A6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22198E-A245-4D5D-9876-F20696AC7536}"/>
              </a:ext>
            </a:extLst>
          </p:cNvPr>
          <p:cNvSpPr>
            <a:spLocks noGrp="1"/>
          </p:cNvSpPr>
          <p:nvPr>
            <p:ph type="dt" sz="half" idx="10"/>
          </p:nvPr>
        </p:nvSpPr>
        <p:spPr/>
        <p:txBody>
          <a:bodyPr/>
          <a:lstStyle/>
          <a:p>
            <a:fld id="{7DD4F7C7-06CE-4098-835D-911225E77531}" type="datetimeFigureOut">
              <a:rPr lang="nl-NL" smtClean="0"/>
              <a:t>04-10-2022</a:t>
            </a:fld>
            <a:endParaRPr lang="nl-NL"/>
          </a:p>
        </p:txBody>
      </p:sp>
      <p:sp>
        <p:nvSpPr>
          <p:cNvPr id="6" name="Tijdelijke aanduiding voor voettekst 5">
            <a:extLst>
              <a:ext uri="{FF2B5EF4-FFF2-40B4-BE49-F238E27FC236}">
                <a16:creationId xmlns:a16="http://schemas.microsoft.com/office/drawing/2014/main" id="{8E819446-3971-4302-B792-FD60C6C67BB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FD4E06-D24C-48C7-8C8B-BE3C2039D123}"/>
              </a:ext>
            </a:extLst>
          </p:cNvPr>
          <p:cNvSpPr>
            <a:spLocks noGrp="1"/>
          </p:cNvSpPr>
          <p:nvPr>
            <p:ph type="sldNum" sz="quarter" idx="12"/>
          </p:nvPr>
        </p:nvSpPr>
        <p:spPr/>
        <p:txBody>
          <a:bodyPr/>
          <a:lstStyle/>
          <a:p>
            <a:fld id="{411A2990-AC6A-4F6A-9F78-CBEA2F3999E0}" type="slidenum">
              <a:rPr lang="nl-NL" smtClean="0"/>
              <a:t>‹nr.›</a:t>
            </a:fld>
            <a:endParaRPr lang="nl-NL"/>
          </a:p>
        </p:txBody>
      </p:sp>
    </p:spTree>
    <p:extLst>
      <p:ext uri="{BB962C8B-B14F-4D97-AF65-F5344CB8AC3E}">
        <p14:creationId xmlns:p14="http://schemas.microsoft.com/office/powerpoint/2010/main" val="109368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0A93C96-5F95-4ABB-8374-0A1616E451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564B729-A2FA-480E-9657-BE5D527D5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8BDB78D-4290-4EAD-8227-C7BB8F4A12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4F7C7-06CE-4098-835D-911225E77531}" type="datetimeFigureOut">
              <a:rPr lang="nl-NL" smtClean="0"/>
              <a:t>04-10-2022</a:t>
            </a:fld>
            <a:endParaRPr lang="nl-NL"/>
          </a:p>
        </p:txBody>
      </p:sp>
      <p:sp>
        <p:nvSpPr>
          <p:cNvPr id="5" name="Tijdelijke aanduiding voor voettekst 4">
            <a:extLst>
              <a:ext uri="{FF2B5EF4-FFF2-40B4-BE49-F238E27FC236}">
                <a16:creationId xmlns:a16="http://schemas.microsoft.com/office/drawing/2014/main" id="{A49E8312-4813-4C1F-A372-6FB873BEF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30B4D07-AF57-4D5B-8F1F-D5AC5B5B88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A2990-AC6A-4F6A-9F78-CBEA2F3999E0}" type="slidenum">
              <a:rPr lang="nl-NL" smtClean="0"/>
              <a:t>‹nr.›</a:t>
            </a:fld>
            <a:endParaRPr lang="nl-NL"/>
          </a:p>
        </p:txBody>
      </p:sp>
    </p:spTree>
    <p:extLst>
      <p:ext uri="{BB962C8B-B14F-4D97-AF65-F5344CB8AC3E}">
        <p14:creationId xmlns:p14="http://schemas.microsoft.com/office/powerpoint/2010/main" val="1305390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57DCD443-6E09-49D1-A8F6-B1F00F413122}"/>
              </a:ext>
            </a:extLst>
          </p:cNvPr>
          <p:cNvPicPr>
            <a:picLocks noChangeAspect="1"/>
          </p:cNvPicPr>
          <p:nvPr userDrawn="1"/>
        </p:nvPicPr>
        <p:blipFill>
          <a:blip r:embed="rId27"/>
          <a:stretch>
            <a:fillRect/>
          </a:stretch>
        </p:blipFill>
        <p:spPr>
          <a:xfrm>
            <a:off x="407720" y="6265419"/>
            <a:ext cx="1350810" cy="520365"/>
          </a:xfrm>
          <a:prstGeom prst="rect">
            <a:avLst/>
          </a:prstGeom>
        </p:spPr>
      </p:pic>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272609"/>
            <a:ext cx="11514692" cy="432000"/>
          </a:xfrm>
          <a:prstGeom prst="rect">
            <a:avLst/>
          </a:prstGeom>
        </p:spPr>
        <p:txBody>
          <a:bodyPr vert="horz" lIns="0" tIns="0" rIns="0" bIns="0" rtlCol="0" anchor="ctr">
            <a:noAutofit/>
          </a:bodyPr>
          <a:lstStyle/>
          <a:p>
            <a:r>
              <a:rPr lang="nl-NL" noProof="0" dirty="0"/>
              <a:t>Klik om stijl te bewerken</a:t>
            </a:r>
            <a:endParaRPr lang="en-US" noProof="0"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24369" y="1272208"/>
            <a:ext cx="11522323" cy="4947059"/>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endParaRPr lang="en-US" noProof="0" dirty="0"/>
          </a:p>
        </p:txBody>
      </p:sp>
      <p:cxnSp>
        <p:nvCxnSpPr>
          <p:cNvPr id="12" name="Straight Connector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jdelijke aanduiding voor dianummer 13">
            <a:extLst>
              <a:ext uri="{FF2B5EF4-FFF2-40B4-BE49-F238E27FC236}">
                <a16:creationId xmlns:a16="http://schemas.microsoft.com/office/drawing/2014/main" id="{E4D9F2B3-A081-4FD2-9F6B-80D327FD5CE4}"/>
              </a:ext>
            </a:extLst>
          </p:cNvPr>
          <p:cNvSpPr>
            <a:spLocks noGrp="1"/>
          </p:cNvSpPr>
          <p:nvPr>
            <p:ph type="sldNum" sz="quarter" idx="4"/>
          </p:nvPr>
        </p:nvSpPr>
        <p:spPr>
          <a:xfrm>
            <a:off x="11387388" y="6379715"/>
            <a:ext cx="583413" cy="365125"/>
          </a:xfrm>
          <a:prstGeom prst="rect">
            <a:avLst/>
          </a:prstGeom>
        </p:spPr>
        <p:txBody>
          <a:bodyPr vert="horz" lIns="91440" tIns="45720" rIns="91440" bIns="4572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9B8FC2C-0772-4CDB-A03F-8CCBFFB4F9F4}" type="slidenum">
              <a:rPr lang="nl-NL" smtClean="0"/>
              <a:pPr/>
              <a:t>‹nr.›</a:t>
            </a:fld>
            <a:endParaRPr lang="nl-NL" dirty="0"/>
          </a:p>
        </p:txBody>
      </p:sp>
    </p:spTree>
    <p:extLst>
      <p:ext uri="{BB962C8B-B14F-4D97-AF65-F5344CB8AC3E}">
        <p14:creationId xmlns:p14="http://schemas.microsoft.com/office/powerpoint/2010/main" val="1939678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914400" rtl="0" eaLnBrk="1" latinLnBrk="0" hangingPunct="1">
        <a:lnSpc>
          <a:spcPct val="90000"/>
        </a:lnSpc>
        <a:spcBef>
          <a:spcPct val="0"/>
        </a:spcBef>
        <a:buNone/>
        <a:defRPr sz="3600" kern="1200" spc="-100" baseline="0">
          <a:solidFill>
            <a:srgbClr val="667C91"/>
          </a:solidFill>
          <a:latin typeface="Franklin Gothic Book" panose="020B0503020102020204" pitchFamily="34" charset="0"/>
          <a:ea typeface="Verdana" panose="020B0604030504040204" pitchFamily="34" charset="0"/>
          <a:cs typeface="Verdana" panose="020B0604030504040204" pitchFamily="34" charset="0"/>
        </a:defRPr>
      </a:lvl1pPr>
    </p:titleStyle>
    <p:bodyStyle>
      <a:lvl1pPr marL="285750" indent="-285750" algn="l" defTabSz="914400" rtl="0" eaLnBrk="1" latinLnBrk="0" hangingPunct="1">
        <a:lnSpc>
          <a:spcPct val="90000"/>
        </a:lnSpc>
        <a:spcBef>
          <a:spcPts val="1000"/>
        </a:spcBef>
        <a:buClr>
          <a:schemeClr val="accent1"/>
        </a:buClr>
        <a:buFont typeface="Wingdings" panose="05000000000000000000" pitchFamily="2" charset="2"/>
        <a:buChar char="§"/>
        <a:defRPr sz="2000" b="0" kern="1200">
          <a:solidFill>
            <a:srgbClr val="667C91"/>
          </a:solidFill>
          <a:latin typeface="Franklin Gothic Book" panose="020B0503020102020204" pitchFamily="34" charset="0"/>
          <a:ea typeface="Verdana" panose="020B0604030504040204" pitchFamily="34" charset="0"/>
          <a:cs typeface="Verdana" panose="020B0604030504040204" pitchFamily="34" charset="0"/>
        </a:defRPr>
      </a:lvl1pPr>
      <a:lvl2pPr marL="628650" indent="-268288" algn="l" defTabSz="914400" rtl="0" eaLnBrk="1" latinLnBrk="0" hangingPunct="1">
        <a:lnSpc>
          <a:spcPct val="90000"/>
        </a:lnSpc>
        <a:spcBef>
          <a:spcPts val="500"/>
        </a:spcBef>
        <a:buClr>
          <a:schemeClr val="accent1"/>
        </a:buClr>
        <a:buFontTx/>
        <a:buChar char="-"/>
        <a:defRPr sz="1800" b="0" kern="1200">
          <a:solidFill>
            <a:srgbClr val="667C91"/>
          </a:solidFill>
          <a:latin typeface="Franklin Gothic Book" panose="020B0503020102020204" pitchFamily="34" charset="0"/>
          <a:ea typeface="Verdana" panose="020B0604030504040204" pitchFamily="34" charset="0"/>
          <a:cs typeface="Verdana" panose="020B0604030504040204" pitchFamily="34" charset="0"/>
        </a:defRPr>
      </a:lvl2pPr>
      <a:lvl3pPr marL="990600" indent="-26987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rgbClr val="667C91"/>
          </a:solidFill>
          <a:latin typeface="Franklin Gothic Book" panose="020B0503020102020204" pitchFamily="34" charset="0"/>
          <a:ea typeface="Verdana" panose="020B0604030504040204" pitchFamily="34" charset="0"/>
          <a:cs typeface="Verdana" panose="020B0604030504040204" pitchFamily="34" charset="0"/>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600" kern="1200">
          <a:solidFill>
            <a:srgbClr val="667C91"/>
          </a:solidFill>
          <a:latin typeface="+mj-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rgbClr val="667C9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3B19FB8-110C-8B55-86C9-57F90175D769}"/>
              </a:ext>
            </a:extLst>
          </p:cNvPr>
          <p:cNvSpPr>
            <a:spLocks noGrp="1"/>
          </p:cNvSpPr>
          <p:nvPr>
            <p:ph type="ctrTitle"/>
          </p:nvPr>
        </p:nvSpPr>
        <p:spPr>
          <a:xfrm>
            <a:off x="5736742" y="4771307"/>
            <a:ext cx="6208211" cy="1800225"/>
          </a:xfrm>
        </p:spPr>
        <p:txBody>
          <a:bodyPr/>
          <a:lstStyle/>
          <a:p>
            <a:r>
              <a:rPr lang="nl-NL" sz="3200" dirty="0">
                <a:latin typeface="Georgia" panose="02040502050405020303" pitchFamily="18" charset="0"/>
                <a:cs typeface="Suisse Int'l Light" panose="020B0304000000000000" pitchFamily="34" charset="-78"/>
              </a:rPr>
              <a:t>De Peeters q.q./Gatzen-vordering </a:t>
            </a:r>
            <a:br>
              <a:rPr lang="nl-NL" sz="2800" dirty="0">
                <a:latin typeface="Georgia" panose="02040502050405020303" pitchFamily="18" charset="0"/>
                <a:cs typeface="Suisse Int'l Light" panose="020B0304000000000000" pitchFamily="34" charset="-78"/>
              </a:rPr>
            </a:br>
            <a:br>
              <a:rPr lang="nl-NL" sz="2800" dirty="0">
                <a:latin typeface="Georgia" panose="02040502050405020303" pitchFamily="18" charset="0"/>
                <a:cs typeface="Suisse Int'l Light" panose="020B0304000000000000" pitchFamily="34" charset="-78"/>
              </a:rPr>
            </a:br>
            <a:r>
              <a:rPr lang="nl-NL" sz="1800" dirty="0">
                <a:latin typeface="Georgia" panose="02040502050405020303" pitchFamily="18" charset="0"/>
                <a:cs typeface="Suisse Int'l Light" panose="020B0304000000000000" pitchFamily="34" charset="-78"/>
              </a:rPr>
              <a:t>Vereniging Jonge InsolventieRecht Advocaten  |  6 oktober 2022  </a:t>
            </a:r>
            <a:endParaRPr lang="nl-NL" sz="1800" dirty="0"/>
          </a:p>
        </p:txBody>
      </p:sp>
      <p:pic>
        <p:nvPicPr>
          <p:cNvPr id="6" name="Afbeelding 5" descr="Afbeelding met tekst, illustratie&#10;&#10;Automatisch gegenereerde beschrijving">
            <a:extLst>
              <a:ext uri="{FF2B5EF4-FFF2-40B4-BE49-F238E27FC236}">
                <a16:creationId xmlns:a16="http://schemas.microsoft.com/office/drawing/2014/main" id="{38B301CB-B70A-024C-3153-74D69F607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479" y="304287"/>
            <a:ext cx="3164098" cy="743776"/>
          </a:xfrm>
          <a:prstGeom prst="rect">
            <a:avLst/>
          </a:prstGeom>
        </p:spPr>
      </p:pic>
    </p:spTree>
    <p:extLst>
      <p:ext uri="{BB962C8B-B14F-4D97-AF65-F5344CB8AC3E}">
        <p14:creationId xmlns:p14="http://schemas.microsoft.com/office/powerpoint/2010/main" val="183591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rPr>
              <a:t>Generieke benadeling: wie krijgt de opbrengst? </a:t>
            </a:r>
          </a:p>
        </p:txBody>
      </p:sp>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normAutofit/>
          </a:bodyPr>
          <a:lstStyle/>
          <a:p>
            <a:pPr marL="0" indent="0">
              <a:lnSpc>
                <a:spcPct val="110000"/>
              </a:lnSpc>
              <a:buNone/>
            </a:pPr>
            <a:r>
              <a:rPr lang="nl-NL" sz="2000" dirty="0">
                <a:solidFill>
                  <a:schemeClr val="accent1">
                    <a:lumMod val="50000"/>
                  </a:schemeClr>
                </a:solidFill>
              </a:rPr>
              <a:t>Komt de opbrengst via de boedel steeds terecht bij de individuele schuldeisers die ook zelf met succes schadevergoeding hadden kunnen vorderen van de derde? </a:t>
            </a:r>
          </a:p>
          <a:p>
            <a:pPr marL="0" indent="0">
              <a:lnSpc>
                <a:spcPct val="110000"/>
              </a:lnSpc>
              <a:buNone/>
            </a:pPr>
            <a:endParaRPr lang="nl-NL" sz="2000" dirty="0">
              <a:solidFill>
                <a:schemeClr val="accent1">
                  <a:lumMod val="50000"/>
                </a:schemeClr>
              </a:solidFill>
            </a:endParaRPr>
          </a:p>
          <a:p>
            <a:pPr marL="0" indent="0">
              <a:lnSpc>
                <a:spcPct val="110000"/>
              </a:lnSpc>
              <a:buNone/>
            </a:pPr>
            <a:r>
              <a:rPr lang="nl-NL" sz="2000" dirty="0">
                <a:solidFill>
                  <a:schemeClr val="accent1">
                    <a:lumMod val="50000"/>
                  </a:schemeClr>
                </a:solidFill>
              </a:rPr>
              <a:t>Nee, bijvoorbeeld als:</a:t>
            </a:r>
          </a:p>
          <a:p>
            <a:pPr>
              <a:lnSpc>
                <a:spcPct val="110000"/>
              </a:lnSpc>
              <a:buFontTx/>
              <a:buChar char="-"/>
            </a:pPr>
            <a:r>
              <a:rPr lang="nl-NL" sz="1800" dirty="0">
                <a:solidFill>
                  <a:schemeClr val="accent1">
                    <a:lumMod val="50000"/>
                  </a:schemeClr>
                </a:solidFill>
              </a:rPr>
              <a:t>sprake is van eigen schuld bij een benadeelde schuldeiser (vgl. Notaris/Curatoren THB) </a:t>
            </a:r>
          </a:p>
          <a:p>
            <a:pPr>
              <a:lnSpc>
                <a:spcPct val="110000"/>
              </a:lnSpc>
              <a:buFontTx/>
              <a:buChar char="-"/>
            </a:pPr>
            <a:r>
              <a:rPr lang="nl-NL" sz="1800" dirty="0">
                <a:solidFill>
                  <a:schemeClr val="accent1">
                    <a:lumMod val="50000"/>
                  </a:schemeClr>
                </a:solidFill>
              </a:rPr>
              <a:t>benadeelde schuldeisers kort voor en/of tijdens faillissement hun vorderingen op de schuldenaar overdragen aan een derde  </a:t>
            </a:r>
          </a:p>
          <a:p>
            <a:pPr>
              <a:lnSpc>
                <a:spcPct val="110000"/>
              </a:lnSpc>
              <a:buFontTx/>
              <a:buChar char="-"/>
            </a:pPr>
            <a:r>
              <a:rPr lang="nl-NL" sz="1800" dirty="0">
                <a:solidFill>
                  <a:schemeClr val="accent1">
                    <a:lumMod val="50000"/>
                  </a:schemeClr>
                </a:solidFill>
              </a:rPr>
              <a:t>onrechtmatig vervreemde activa waren verpand of bodemzaken betroffen  </a:t>
            </a:r>
          </a:p>
          <a:p>
            <a:pPr marL="0" indent="0">
              <a:lnSpc>
                <a:spcPct val="110000"/>
              </a:lnSpc>
              <a:buNone/>
            </a:pPr>
            <a:endParaRPr lang="nl-NL" sz="2000" dirty="0">
              <a:solidFill>
                <a:schemeClr val="accent1">
                  <a:lumMod val="50000"/>
                </a:schemeClr>
              </a:solidFill>
            </a:endParaRPr>
          </a:p>
          <a:p>
            <a:pPr marL="0" indent="0">
              <a:lnSpc>
                <a:spcPct val="110000"/>
              </a:lnSpc>
              <a:buNone/>
            </a:pPr>
            <a:r>
              <a:rPr lang="nl-NL" sz="2000" dirty="0">
                <a:solidFill>
                  <a:schemeClr val="accent1">
                    <a:lumMod val="50000"/>
                  </a:schemeClr>
                </a:solidFill>
              </a:rPr>
              <a:t>Te ruime mogelijkheid voor een Peeters/Gatzen-vordering dan in het nadeel van de benadeelde schuldeiser(s)</a:t>
            </a:r>
            <a:endParaRPr lang="nl-NL" dirty="0"/>
          </a:p>
          <a:p>
            <a:pPr marL="457200" lvl="1" indent="0">
              <a:buNone/>
            </a:pPr>
            <a:endParaRPr lang="nl-NL" dirty="0"/>
          </a:p>
          <a:p>
            <a:pPr lvl="1"/>
            <a:endParaRPr lang="nl-NL" dirty="0"/>
          </a:p>
        </p:txBody>
      </p:sp>
    </p:spTree>
    <p:extLst>
      <p:ext uri="{BB962C8B-B14F-4D97-AF65-F5344CB8AC3E}">
        <p14:creationId xmlns:p14="http://schemas.microsoft.com/office/powerpoint/2010/main" val="329098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kstvak 23">
            <a:extLst>
              <a:ext uri="{FF2B5EF4-FFF2-40B4-BE49-F238E27FC236}">
                <a16:creationId xmlns:a16="http://schemas.microsoft.com/office/drawing/2014/main" id="{845C92D3-10D1-4912-B885-FAF29A60E788}"/>
              </a:ext>
            </a:extLst>
          </p:cNvPr>
          <p:cNvSpPr txBox="1"/>
          <p:nvPr/>
        </p:nvSpPr>
        <p:spPr>
          <a:xfrm>
            <a:off x="4283484" y="3649983"/>
            <a:ext cx="696338" cy="369332"/>
          </a:xfrm>
          <a:prstGeom prst="rect">
            <a:avLst/>
          </a:prstGeom>
          <a:noFill/>
        </p:spPr>
        <p:txBody>
          <a:bodyPr wrap="square" rtlCol="0">
            <a:spAutoFit/>
          </a:bodyPr>
          <a:lstStyle/>
          <a:p>
            <a:r>
              <a:rPr lang="en-US" dirty="0"/>
              <a:t>100</a:t>
            </a:r>
            <a:endParaRPr lang="nl-NL" dirty="0"/>
          </a:p>
        </p:txBody>
      </p:sp>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normAutofit/>
          </a:bodyPr>
          <a:lstStyle/>
          <a:p>
            <a:pPr marL="0" indent="0">
              <a:lnSpc>
                <a:spcPct val="110000"/>
              </a:lnSpc>
              <a:buNone/>
            </a:pPr>
            <a:r>
              <a:rPr lang="nl-NL" sz="2000" u="sng" dirty="0">
                <a:solidFill>
                  <a:schemeClr val="accent1">
                    <a:lumMod val="50000"/>
                  </a:schemeClr>
                </a:solidFill>
              </a:rPr>
              <a:t>Cijfervoorbeeld 1A</a:t>
            </a:r>
            <a:r>
              <a:rPr lang="nl-NL" sz="2000" dirty="0">
                <a:solidFill>
                  <a:schemeClr val="accent1">
                    <a:lumMod val="50000"/>
                  </a:schemeClr>
                </a:solidFill>
              </a:rPr>
              <a:t> (geabstraheerd van boedelschulden): door een onrechtmatige handeling neemt het verhaalsactief af van 100 tot 50. Het passief blijft 500.  </a:t>
            </a:r>
          </a:p>
          <a:p>
            <a:pPr>
              <a:lnSpc>
                <a:spcPct val="110000"/>
              </a:lnSpc>
            </a:pPr>
            <a:endParaRPr lang="nl-NL" sz="2000" dirty="0">
              <a:solidFill>
                <a:schemeClr val="accent1">
                  <a:lumMod val="50000"/>
                </a:schemeClr>
              </a:solidFill>
            </a:endParaRPr>
          </a:p>
          <a:p>
            <a:pPr marL="0" indent="0">
              <a:lnSpc>
                <a:spcPct val="110000"/>
              </a:lnSpc>
              <a:buNone/>
            </a:pPr>
            <a:endParaRPr lang="nl-NL" dirty="0"/>
          </a:p>
          <a:p>
            <a:pPr marL="457200" lvl="1" indent="0">
              <a:buNone/>
            </a:pPr>
            <a:endParaRPr lang="nl-NL" dirty="0"/>
          </a:p>
        </p:txBody>
      </p:sp>
      <p:sp>
        <p:nvSpPr>
          <p:cNvPr id="27" name="Tekstvak 26">
            <a:extLst>
              <a:ext uri="{FF2B5EF4-FFF2-40B4-BE49-F238E27FC236}">
                <a16:creationId xmlns:a16="http://schemas.microsoft.com/office/drawing/2014/main" id="{FFF276DF-77CE-4D8F-BCF3-ED09AE6D2DFE}"/>
              </a:ext>
            </a:extLst>
          </p:cNvPr>
          <p:cNvSpPr txBox="1"/>
          <p:nvPr/>
        </p:nvSpPr>
        <p:spPr>
          <a:xfrm>
            <a:off x="4294370" y="3654084"/>
            <a:ext cx="696338" cy="369332"/>
          </a:xfrm>
          <a:prstGeom prst="rect">
            <a:avLst/>
          </a:prstGeom>
          <a:noFill/>
        </p:spPr>
        <p:txBody>
          <a:bodyPr wrap="square" rtlCol="0">
            <a:spAutoFit/>
          </a:bodyPr>
          <a:lstStyle/>
          <a:p>
            <a:r>
              <a:rPr lang="en-US" dirty="0"/>
              <a:t>  50</a:t>
            </a:r>
            <a:endParaRPr lang="nl-NL" dirty="0"/>
          </a:p>
        </p:txBody>
      </p:sp>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fontScale="90000"/>
          </a:bodyPr>
          <a:lstStyle/>
          <a:p>
            <a:r>
              <a:rPr lang="nl-NL" sz="3200" dirty="0">
                <a:solidFill>
                  <a:srgbClr val="129BAE"/>
                </a:solidFill>
                <a:latin typeface="Georgia" panose="02040502050405020303" pitchFamily="18" charset="0"/>
              </a:rPr>
              <a:t>Vermindering actief: komt de opbrengst wel bij de benadeelde schuldeiser(s) terecht? </a:t>
            </a:r>
          </a:p>
        </p:txBody>
      </p:sp>
      <p:sp>
        <p:nvSpPr>
          <p:cNvPr id="26" name="Tekstvak 25">
            <a:extLst>
              <a:ext uri="{FF2B5EF4-FFF2-40B4-BE49-F238E27FC236}">
                <a16:creationId xmlns:a16="http://schemas.microsoft.com/office/drawing/2014/main" id="{FBA20A85-8642-4D70-BC0A-EF5E54210972}"/>
              </a:ext>
            </a:extLst>
          </p:cNvPr>
          <p:cNvSpPr txBox="1"/>
          <p:nvPr/>
        </p:nvSpPr>
        <p:spPr>
          <a:xfrm>
            <a:off x="4946810" y="5173718"/>
            <a:ext cx="4253162" cy="369332"/>
          </a:xfrm>
          <a:prstGeom prst="rect">
            <a:avLst/>
          </a:prstGeom>
          <a:noFill/>
        </p:spPr>
        <p:txBody>
          <a:bodyPr wrap="square" rtlCol="0">
            <a:spAutoFit/>
          </a:bodyPr>
          <a:lstStyle/>
          <a:p>
            <a:r>
              <a:rPr lang="en-US" dirty="0"/>
              <a:t>uitkeringspercentage concurrent =</a:t>
            </a:r>
            <a:endParaRPr lang="nl-NL" dirty="0"/>
          </a:p>
        </p:txBody>
      </p:sp>
      <p:sp>
        <p:nvSpPr>
          <p:cNvPr id="28" name="Tekstvak 27">
            <a:extLst>
              <a:ext uri="{FF2B5EF4-FFF2-40B4-BE49-F238E27FC236}">
                <a16:creationId xmlns:a16="http://schemas.microsoft.com/office/drawing/2014/main" id="{B64AFF2F-F4AA-4BEB-9FFE-D57E4003D2D3}"/>
              </a:ext>
            </a:extLst>
          </p:cNvPr>
          <p:cNvSpPr txBox="1"/>
          <p:nvPr/>
        </p:nvSpPr>
        <p:spPr>
          <a:xfrm>
            <a:off x="8207826" y="5184604"/>
            <a:ext cx="1012371" cy="369332"/>
          </a:xfrm>
          <a:prstGeom prst="rect">
            <a:avLst/>
          </a:prstGeom>
          <a:noFill/>
        </p:spPr>
        <p:txBody>
          <a:bodyPr wrap="square" rtlCol="0">
            <a:spAutoFit/>
          </a:bodyPr>
          <a:lstStyle/>
          <a:p>
            <a:r>
              <a:rPr lang="en-US" dirty="0"/>
              <a:t>0%</a:t>
            </a:r>
            <a:endParaRPr lang="nl-NL" dirty="0"/>
          </a:p>
        </p:txBody>
      </p:sp>
      <p:sp>
        <p:nvSpPr>
          <p:cNvPr id="37" name="Tekstvak 36">
            <a:extLst>
              <a:ext uri="{FF2B5EF4-FFF2-40B4-BE49-F238E27FC236}">
                <a16:creationId xmlns:a16="http://schemas.microsoft.com/office/drawing/2014/main" id="{37704953-10A5-490E-9871-04793BDAAB4D}"/>
              </a:ext>
            </a:extLst>
          </p:cNvPr>
          <p:cNvSpPr txBox="1"/>
          <p:nvPr/>
        </p:nvSpPr>
        <p:spPr>
          <a:xfrm>
            <a:off x="8207826" y="5183243"/>
            <a:ext cx="718059" cy="369332"/>
          </a:xfrm>
          <a:prstGeom prst="rect">
            <a:avLst/>
          </a:prstGeom>
          <a:noFill/>
        </p:spPr>
        <p:txBody>
          <a:bodyPr wrap="square" rtlCol="0">
            <a:spAutoFit/>
          </a:bodyPr>
          <a:lstStyle/>
          <a:p>
            <a:r>
              <a:rPr lang="en-US" dirty="0">
                <a:solidFill>
                  <a:srgbClr val="00B050"/>
                </a:solidFill>
              </a:rPr>
              <a:t>11%</a:t>
            </a:r>
            <a:endParaRPr lang="nl-NL" dirty="0">
              <a:solidFill>
                <a:srgbClr val="00B050"/>
              </a:solidFill>
            </a:endParaRPr>
          </a:p>
        </p:txBody>
      </p:sp>
      <p:grpSp>
        <p:nvGrpSpPr>
          <p:cNvPr id="43" name="Groep 42">
            <a:extLst>
              <a:ext uri="{FF2B5EF4-FFF2-40B4-BE49-F238E27FC236}">
                <a16:creationId xmlns:a16="http://schemas.microsoft.com/office/drawing/2014/main" id="{23F5754D-017C-4EE0-98B6-9F2AFFB3CB30}"/>
              </a:ext>
            </a:extLst>
          </p:cNvPr>
          <p:cNvGrpSpPr/>
          <p:nvPr/>
        </p:nvGrpSpPr>
        <p:grpSpPr>
          <a:xfrm>
            <a:off x="2148338" y="3910455"/>
            <a:ext cx="2927869" cy="723083"/>
            <a:chOff x="2148338" y="3910455"/>
            <a:chExt cx="2927869" cy="723083"/>
          </a:xfrm>
        </p:grpSpPr>
        <p:sp>
          <p:nvSpPr>
            <p:cNvPr id="41" name="Tekstvak 40">
              <a:extLst>
                <a:ext uri="{FF2B5EF4-FFF2-40B4-BE49-F238E27FC236}">
                  <a16:creationId xmlns:a16="http://schemas.microsoft.com/office/drawing/2014/main" id="{C75E115B-7B36-4A40-83E7-F409C13590B8}"/>
                </a:ext>
              </a:extLst>
            </p:cNvPr>
            <p:cNvSpPr txBox="1"/>
            <p:nvPr/>
          </p:nvSpPr>
          <p:spPr>
            <a:xfrm>
              <a:off x="4302989" y="4264206"/>
              <a:ext cx="707219" cy="369332"/>
            </a:xfrm>
            <a:prstGeom prst="rect">
              <a:avLst/>
            </a:prstGeom>
            <a:noFill/>
          </p:spPr>
          <p:txBody>
            <a:bodyPr wrap="square" rtlCol="0">
              <a:spAutoFit/>
            </a:bodyPr>
            <a:lstStyle/>
            <a:p>
              <a:r>
                <a:rPr lang="en-US" dirty="0"/>
                <a:t>100</a:t>
              </a:r>
              <a:endParaRPr lang="nl-NL" dirty="0"/>
            </a:p>
          </p:txBody>
        </p:sp>
        <p:grpSp>
          <p:nvGrpSpPr>
            <p:cNvPr id="36" name="Groep 35">
              <a:extLst>
                <a:ext uri="{FF2B5EF4-FFF2-40B4-BE49-F238E27FC236}">
                  <a16:creationId xmlns:a16="http://schemas.microsoft.com/office/drawing/2014/main" id="{1692BBD4-0803-43F9-9AB3-9DEE51578313}"/>
                </a:ext>
              </a:extLst>
            </p:cNvPr>
            <p:cNvGrpSpPr/>
            <p:nvPr/>
          </p:nvGrpSpPr>
          <p:grpSpPr>
            <a:xfrm>
              <a:off x="2148338" y="3910455"/>
              <a:ext cx="2927869" cy="369332"/>
              <a:chOff x="2148338" y="3910455"/>
              <a:chExt cx="2927869" cy="369332"/>
            </a:xfrm>
          </p:grpSpPr>
          <p:sp>
            <p:nvSpPr>
              <p:cNvPr id="31" name="Tekstvak 30">
                <a:extLst>
                  <a:ext uri="{FF2B5EF4-FFF2-40B4-BE49-F238E27FC236}">
                    <a16:creationId xmlns:a16="http://schemas.microsoft.com/office/drawing/2014/main" id="{6410E5F4-0306-4569-AB70-9E9D8D4F65B1}"/>
                  </a:ext>
                </a:extLst>
              </p:cNvPr>
              <p:cNvSpPr txBox="1"/>
              <p:nvPr/>
            </p:nvSpPr>
            <p:spPr>
              <a:xfrm>
                <a:off x="4403230" y="3910455"/>
                <a:ext cx="672977" cy="369332"/>
              </a:xfrm>
              <a:prstGeom prst="rect">
                <a:avLst/>
              </a:prstGeom>
              <a:noFill/>
            </p:spPr>
            <p:txBody>
              <a:bodyPr wrap="square" rtlCol="0">
                <a:spAutoFit/>
              </a:bodyPr>
              <a:lstStyle/>
              <a:p>
                <a:r>
                  <a:rPr lang="en-US" dirty="0"/>
                  <a:t>50</a:t>
                </a:r>
                <a:endParaRPr lang="nl-NL" dirty="0"/>
              </a:p>
            </p:txBody>
          </p:sp>
          <p:sp>
            <p:nvSpPr>
              <p:cNvPr id="32" name="Tekstvak 31">
                <a:extLst>
                  <a:ext uri="{FF2B5EF4-FFF2-40B4-BE49-F238E27FC236}">
                    <a16:creationId xmlns:a16="http://schemas.microsoft.com/office/drawing/2014/main" id="{28C03B98-663B-48C2-A7D4-F22682184386}"/>
                  </a:ext>
                </a:extLst>
              </p:cNvPr>
              <p:cNvSpPr txBox="1"/>
              <p:nvPr/>
            </p:nvSpPr>
            <p:spPr>
              <a:xfrm>
                <a:off x="2148338" y="3910455"/>
                <a:ext cx="1606320" cy="369332"/>
              </a:xfrm>
              <a:prstGeom prst="rect">
                <a:avLst/>
              </a:prstGeom>
              <a:noFill/>
            </p:spPr>
            <p:txBody>
              <a:bodyPr wrap="square" rtlCol="0">
                <a:spAutoFit/>
              </a:bodyPr>
              <a:lstStyle/>
              <a:p>
                <a:pPr algn="r"/>
                <a:r>
                  <a:rPr lang="en-US" dirty="0" err="1"/>
                  <a:t>opbrengst</a:t>
                </a:r>
                <a:r>
                  <a:rPr lang="en-US" dirty="0"/>
                  <a:t> PGV</a:t>
                </a:r>
                <a:endParaRPr lang="nl-NL" dirty="0"/>
              </a:p>
            </p:txBody>
          </p:sp>
          <p:cxnSp>
            <p:nvCxnSpPr>
              <p:cNvPr id="34" name="Rechte verbindingslijn met pijl 33">
                <a:extLst>
                  <a:ext uri="{FF2B5EF4-FFF2-40B4-BE49-F238E27FC236}">
                    <a16:creationId xmlns:a16="http://schemas.microsoft.com/office/drawing/2014/main" id="{DBA76DBD-3FDC-4D8F-89EA-0B4916B8F4F1}"/>
                  </a:ext>
                </a:extLst>
              </p:cNvPr>
              <p:cNvCxnSpPr>
                <a:cxnSpLocks/>
              </p:cNvCxnSpPr>
              <p:nvPr/>
            </p:nvCxnSpPr>
            <p:spPr>
              <a:xfrm flipH="1">
                <a:off x="3764183" y="4095121"/>
                <a:ext cx="524747" cy="0"/>
              </a:xfrm>
              <a:prstGeom prst="straightConnector1">
                <a:avLst/>
              </a:prstGeom>
              <a:ln>
                <a:solidFill>
                  <a:srgbClr val="129BAE"/>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 name="Rechte verbindingslijn 38">
              <a:extLst>
                <a:ext uri="{FF2B5EF4-FFF2-40B4-BE49-F238E27FC236}">
                  <a16:creationId xmlns:a16="http://schemas.microsoft.com/office/drawing/2014/main" id="{06711A11-2FCF-49C1-A1DD-F87A8E85AF63}"/>
                </a:ext>
              </a:extLst>
            </p:cNvPr>
            <p:cNvCxnSpPr>
              <a:cxnSpLocks/>
            </p:cNvCxnSpPr>
            <p:nvPr/>
          </p:nvCxnSpPr>
          <p:spPr>
            <a:xfrm>
              <a:off x="4403230" y="4279787"/>
              <a:ext cx="327520" cy="0"/>
            </a:xfrm>
            <a:prstGeom prst="line">
              <a:avLst/>
            </a:prstGeom>
            <a:ln w="12700">
              <a:solidFill>
                <a:srgbClr val="129BAE"/>
              </a:solidFill>
            </a:ln>
          </p:spPr>
          <p:style>
            <a:lnRef idx="1">
              <a:schemeClr val="accent1"/>
            </a:lnRef>
            <a:fillRef idx="0">
              <a:schemeClr val="accent1"/>
            </a:fillRef>
            <a:effectRef idx="0">
              <a:schemeClr val="accent1"/>
            </a:effectRef>
            <a:fontRef idx="minor">
              <a:schemeClr val="tx1"/>
            </a:fontRef>
          </p:style>
        </p:cxnSp>
      </p:grpSp>
      <p:grpSp>
        <p:nvGrpSpPr>
          <p:cNvPr id="23" name="Groep 22">
            <a:extLst>
              <a:ext uri="{FF2B5EF4-FFF2-40B4-BE49-F238E27FC236}">
                <a16:creationId xmlns:a16="http://schemas.microsoft.com/office/drawing/2014/main" id="{2D9A54CC-F61D-4562-9B73-236EBC3F70A7}"/>
              </a:ext>
            </a:extLst>
          </p:cNvPr>
          <p:cNvGrpSpPr/>
          <p:nvPr/>
        </p:nvGrpSpPr>
        <p:grpSpPr>
          <a:xfrm>
            <a:off x="3920428" y="3022870"/>
            <a:ext cx="3044858" cy="1630838"/>
            <a:chOff x="3920428" y="2890894"/>
            <a:chExt cx="3044858" cy="1630838"/>
          </a:xfrm>
        </p:grpSpPr>
        <p:cxnSp>
          <p:nvCxnSpPr>
            <p:cNvPr id="8" name="Rechte verbindingslijn 7">
              <a:extLst>
                <a:ext uri="{FF2B5EF4-FFF2-40B4-BE49-F238E27FC236}">
                  <a16:creationId xmlns:a16="http://schemas.microsoft.com/office/drawing/2014/main" id="{DCF6CDF5-CF8E-4450-8689-FC5F28307241}"/>
                </a:ext>
              </a:extLst>
            </p:cNvPr>
            <p:cNvCxnSpPr/>
            <p:nvPr/>
          </p:nvCxnSpPr>
          <p:spPr>
            <a:xfrm>
              <a:off x="3920428" y="3258540"/>
              <a:ext cx="3044858" cy="0"/>
            </a:xfrm>
            <a:prstGeom prst="line">
              <a:avLst/>
            </a:prstGeom>
            <a:ln w="28575">
              <a:solidFill>
                <a:srgbClr val="129BAE"/>
              </a:solidFill>
            </a:ln>
          </p:spPr>
          <p:style>
            <a:lnRef idx="1">
              <a:schemeClr val="accent1"/>
            </a:lnRef>
            <a:fillRef idx="0">
              <a:schemeClr val="accent1"/>
            </a:fillRef>
            <a:effectRef idx="0">
              <a:schemeClr val="accent1"/>
            </a:effectRef>
            <a:fontRef idx="minor">
              <a:schemeClr val="tx1"/>
            </a:fontRef>
          </p:style>
        </p:cxnSp>
        <p:grpSp>
          <p:nvGrpSpPr>
            <p:cNvPr id="16" name="Groep 15">
              <a:extLst>
                <a:ext uri="{FF2B5EF4-FFF2-40B4-BE49-F238E27FC236}">
                  <a16:creationId xmlns:a16="http://schemas.microsoft.com/office/drawing/2014/main" id="{15C67E42-D693-473C-AD67-1D55712EB8DF}"/>
                </a:ext>
              </a:extLst>
            </p:cNvPr>
            <p:cNvGrpSpPr/>
            <p:nvPr/>
          </p:nvGrpSpPr>
          <p:grpSpPr>
            <a:xfrm>
              <a:off x="4205592" y="2890894"/>
              <a:ext cx="2536988" cy="1630838"/>
              <a:chOff x="4121873" y="2564090"/>
              <a:chExt cx="2536988" cy="1630838"/>
            </a:xfrm>
          </p:grpSpPr>
          <p:cxnSp>
            <p:nvCxnSpPr>
              <p:cNvPr id="9" name="Rechte verbindingslijn 8">
                <a:extLst>
                  <a:ext uri="{FF2B5EF4-FFF2-40B4-BE49-F238E27FC236}">
                    <a16:creationId xmlns:a16="http://schemas.microsoft.com/office/drawing/2014/main" id="{45A1CE42-D8F5-4F4E-86E2-945406948809}"/>
                  </a:ext>
                </a:extLst>
              </p:cNvPr>
              <p:cNvCxnSpPr>
                <a:cxnSpLocks/>
              </p:cNvCxnSpPr>
              <p:nvPr/>
            </p:nvCxnSpPr>
            <p:spPr>
              <a:xfrm flipV="1">
                <a:off x="5359138" y="2667786"/>
                <a:ext cx="0" cy="1527142"/>
              </a:xfrm>
              <a:prstGeom prst="line">
                <a:avLst/>
              </a:prstGeom>
              <a:ln w="28575">
                <a:solidFill>
                  <a:srgbClr val="129BAE"/>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ADD76E1A-AE3E-4BEE-ABE7-229EBB10C036}"/>
                  </a:ext>
                </a:extLst>
              </p:cNvPr>
              <p:cNvSpPr txBox="1"/>
              <p:nvPr/>
            </p:nvSpPr>
            <p:spPr>
              <a:xfrm>
                <a:off x="5706760" y="2564090"/>
                <a:ext cx="952101" cy="369332"/>
              </a:xfrm>
              <a:prstGeom prst="rect">
                <a:avLst/>
              </a:prstGeom>
              <a:noFill/>
            </p:spPr>
            <p:txBody>
              <a:bodyPr wrap="square" rtlCol="0">
                <a:spAutoFit/>
              </a:bodyPr>
              <a:lstStyle/>
              <a:p>
                <a:r>
                  <a:rPr lang="en-US" dirty="0" err="1"/>
                  <a:t>passief</a:t>
                </a:r>
                <a:endParaRPr lang="nl-NL" dirty="0"/>
              </a:p>
            </p:txBody>
          </p:sp>
          <p:sp>
            <p:nvSpPr>
              <p:cNvPr id="14" name="Tekstvak 13">
                <a:extLst>
                  <a:ext uri="{FF2B5EF4-FFF2-40B4-BE49-F238E27FC236}">
                    <a16:creationId xmlns:a16="http://schemas.microsoft.com/office/drawing/2014/main" id="{0B9ED595-A5F2-4001-AB3C-8DA869524B64}"/>
                  </a:ext>
                </a:extLst>
              </p:cNvPr>
              <p:cNvSpPr txBox="1"/>
              <p:nvPr/>
            </p:nvSpPr>
            <p:spPr>
              <a:xfrm>
                <a:off x="4121873" y="2564090"/>
                <a:ext cx="952101" cy="369332"/>
              </a:xfrm>
              <a:prstGeom prst="rect">
                <a:avLst/>
              </a:prstGeom>
              <a:noFill/>
            </p:spPr>
            <p:txBody>
              <a:bodyPr wrap="square" rtlCol="0">
                <a:spAutoFit/>
              </a:bodyPr>
              <a:lstStyle/>
              <a:p>
                <a:r>
                  <a:rPr lang="en-US" dirty="0" err="1"/>
                  <a:t>actief</a:t>
                </a:r>
                <a:endParaRPr lang="nl-NL" dirty="0"/>
              </a:p>
            </p:txBody>
          </p:sp>
        </p:grpSp>
      </p:grpSp>
      <p:grpSp>
        <p:nvGrpSpPr>
          <p:cNvPr id="6" name="Groep 5">
            <a:extLst>
              <a:ext uri="{FF2B5EF4-FFF2-40B4-BE49-F238E27FC236}">
                <a16:creationId xmlns:a16="http://schemas.microsoft.com/office/drawing/2014/main" id="{AE10FD77-ADD1-4D57-8384-70B801D8C373}"/>
              </a:ext>
            </a:extLst>
          </p:cNvPr>
          <p:cNvGrpSpPr/>
          <p:nvPr/>
        </p:nvGrpSpPr>
        <p:grpSpPr>
          <a:xfrm>
            <a:off x="5918359" y="3649983"/>
            <a:ext cx="1720687" cy="629804"/>
            <a:chOff x="5918359" y="3649983"/>
            <a:chExt cx="1720687" cy="629804"/>
          </a:xfrm>
        </p:grpSpPr>
        <p:sp>
          <p:nvSpPr>
            <p:cNvPr id="25" name="Tekstvak 24">
              <a:extLst>
                <a:ext uri="{FF2B5EF4-FFF2-40B4-BE49-F238E27FC236}">
                  <a16:creationId xmlns:a16="http://schemas.microsoft.com/office/drawing/2014/main" id="{5AE06D28-AD33-4DAC-83B3-71383DB15798}"/>
                </a:ext>
              </a:extLst>
            </p:cNvPr>
            <p:cNvSpPr txBox="1"/>
            <p:nvPr/>
          </p:nvSpPr>
          <p:spPr>
            <a:xfrm>
              <a:off x="5918359" y="3649983"/>
              <a:ext cx="1615913" cy="369332"/>
            </a:xfrm>
            <a:prstGeom prst="rect">
              <a:avLst/>
            </a:prstGeom>
            <a:noFill/>
          </p:spPr>
          <p:txBody>
            <a:bodyPr wrap="square" rtlCol="0">
              <a:spAutoFit/>
            </a:bodyPr>
            <a:lstStyle/>
            <a:p>
              <a:r>
                <a:rPr lang="en-US" dirty="0"/>
                <a:t>200  bank</a:t>
              </a:r>
              <a:endParaRPr lang="nl-NL" dirty="0"/>
            </a:p>
          </p:txBody>
        </p:sp>
        <p:sp>
          <p:nvSpPr>
            <p:cNvPr id="3" name="Tekstvak 2">
              <a:extLst>
                <a:ext uri="{FF2B5EF4-FFF2-40B4-BE49-F238E27FC236}">
                  <a16:creationId xmlns:a16="http://schemas.microsoft.com/office/drawing/2014/main" id="{2D84B6A1-8768-40AB-A829-102E804F57CA}"/>
                </a:ext>
              </a:extLst>
            </p:cNvPr>
            <p:cNvSpPr txBox="1"/>
            <p:nvPr/>
          </p:nvSpPr>
          <p:spPr>
            <a:xfrm>
              <a:off x="5923905" y="3910455"/>
              <a:ext cx="1715141" cy="369332"/>
            </a:xfrm>
            <a:prstGeom prst="rect">
              <a:avLst/>
            </a:prstGeom>
            <a:noFill/>
          </p:spPr>
          <p:txBody>
            <a:bodyPr wrap="square" rtlCol="0">
              <a:spAutoFit/>
            </a:bodyPr>
            <a:lstStyle/>
            <a:p>
              <a:r>
                <a:rPr lang="en-US" dirty="0"/>
                <a:t>300  concurrent</a:t>
              </a:r>
              <a:endParaRPr lang="nl-NL" dirty="0"/>
            </a:p>
          </p:txBody>
        </p:sp>
      </p:grpSp>
      <p:sp>
        <p:nvSpPr>
          <p:cNvPr id="29" name="Tekstvak 28">
            <a:extLst>
              <a:ext uri="{FF2B5EF4-FFF2-40B4-BE49-F238E27FC236}">
                <a16:creationId xmlns:a16="http://schemas.microsoft.com/office/drawing/2014/main" id="{04C9A8A0-B92E-4129-B54E-D7E79DCE3C6B}"/>
              </a:ext>
            </a:extLst>
          </p:cNvPr>
          <p:cNvSpPr txBox="1"/>
          <p:nvPr/>
        </p:nvSpPr>
        <p:spPr>
          <a:xfrm>
            <a:off x="2143506" y="3649983"/>
            <a:ext cx="1606320" cy="369332"/>
          </a:xfrm>
          <a:prstGeom prst="rect">
            <a:avLst/>
          </a:prstGeom>
          <a:noFill/>
        </p:spPr>
        <p:txBody>
          <a:bodyPr wrap="square" rtlCol="0">
            <a:spAutoFit/>
          </a:bodyPr>
          <a:lstStyle/>
          <a:p>
            <a:pPr algn="r"/>
            <a:r>
              <a:rPr lang="en-US" dirty="0" err="1"/>
              <a:t>verpand</a:t>
            </a:r>
            <a:endParaRPr lang="nl-NL" dirty="0"/>
          </a:p>
        </p:txBody>
      </p:sp>
      <p:cxnSp>
        <p:nvCxnSpPr>
          <p:cNvPr id="33" name="Rechte verbindingslijn met pijl 32">
            <a:extLst>
              <a:ext uri="{FF2B5EF4-FFF2-40B4-BE49-F238E27FC236}">
                <a16:creationId xmlns:a16="http://schemas.microsoft.com/office/drawing/2014/main" id="{5B14A24E-0FE3-490B-BDF3-66290D098F71}"/>
              </a:ext>
            </a:extLst>
          </p:cNvPr>
          <p:cNvCxnSpPr>
            <a:endCxn id="29" idx="3"/>
          </p:cNvCxnSpPr>
          <p:nvPr/>
        </p:nvCxnSpPr>
        <p:spPr>
          <a:xfrm flipH="1">
            <a:off x="3749826" y="3834649"/>
            <a:ext cx="524747" cy="0"/>
          </a:xfrm>
          <a:prstGeom prst="straightConnector1">
            <a:avLst/>
          </a:prstGeom>
          <a:ln>
            <a:solidFill>
              <a:srgbClr val="129BA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642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xit" presetSubtype="0" fill="hold" grpId="1" nodeType="with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7" grpId="0"/>
      <p:bldP spid="26" grpId="0"/>
      <p:bldP spid="28" grpId="0"/>
      <p:bldP spid="28" grpId="1"/>
      <p:bldP spid="3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rPr>
              <a:t>Specifieke benadeling: heeft de curator een alternatief?  </a:t>
            </a:r>
          </a:p>
        </p:txBody>
      </p:sp>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normAutofit/>
          </a:bodyPr>
          <a:lstStyle/>
          <a:p>
            <a:pPr marL="0" indent="0">
              <a:lnSpc>
                <a:spcPct val="110000"/>
              </a:lnSpc>
              <a:buNone/>
            </a:pPr>
            <a:r>
              <a:rPr lang="nl-NL" sz="2000" dirty="0">
                <a:solidFill>
                  <a:schemeClr val="accent1">
                    <a:lumMod val="50000"/>
                  </a:schemeClr>
                </a:solidFill>
              </a:rPr>
              <a:t>Curator kan geen Peeters/Gatzen-vordering instellen voor de schade van schuldeisers die erin bestaat dat zij na de peildatum een vordering op de schuldenaar hebben verkregen (De Bont q.q./Bannenberg en Rabobank/Butterman q.q.)</a:t>
            </a:r>
          </a:p>
          <a:p>
            <a:pPr marL="0" indent="0">
              <a:lnSpc>
                <a:spcPct val="110000"/>
              </a:lnSpc>
              <a:buNone/>
            </a:pPr>
            <a:endParaRPr lang="nl-NL" sz="2000" dirty="0">
              <a:solidFill>
                <a:schemeClr val="accent1">
                  <a:lumMod val="50000"/>
                </a:schemeClr>
              </a:solidFill>
            </a:endParaRPr>
          </a:p>
          <a:p>
            <a:pPr marL="0" indent="0">
              <a:lnSpc>
                <a:spcPct val="110000"/>
              </a:lnSpc>
              <a:buNone/>
            </a:pPr>
            <a:r>
              <a:rPr lang="nl-NL" sz="2000" dirty="0">
                <a:solidFill>
                  <a:schemeClr val="accent1">
                    <a:lumMod val="50000"/>
                  </a:schemeClr>
                </a:solidFill>
              </a:rPr>
              <a:t>Mogelijke alternatieven voor de curator:</a:t>
            </a:r>
          </a:p>
          <a:p>
            <a:pPr>
              <a:lnSpc>
                <a:spcPct val="110000"/>
              </a:lnSpc>
              <a:buFontTx/>
              <a:buChar char="-"/>
            </a:pPr>
            <a:r>
              <a:rPr lang="nl-NL" sz="1800" dirty="0">
                <a:solidFill>
                  <a:schemeClr val="accent1">
                    <a:lumMod val="50000"/>
                  </a:schemeClr>
                </a:solidFill>
              </a:rPr>
              <a:t>In geval van bestuurdersaansprakelijkheid: artikel 2:9 BW?</a:t>
            </a:r>
          </a:p>
          <a:p>
            <a:pPr>
              <a:lnSpc>
                <a:spcPct val="110000"/>
              </a:lnSpc>
              <a:buFontTx/>
              <a:buChar char="-"/>
            </a:pPr>
            <a:r>
              <a:rPr lang="nl-NL" sz="1800" dirty="0">
                <a:solidFill>
                  <a:schemeClr val="accent1">
                    <a:lumMod val="50000"/>
                  </a:schemeClr>
                </a:solidFill>
              </a:rPr>
              <a:t>Procederen op grond van lastgeving van benadeelde schuldeisers?   </a:t>
            </a:r>
          </a:p>
          <a:p>
            <a:pPr marL="0" indent="0">
              <a:lnSpc>
                <a:spcPct val="110000"/>
              </a:lnSpc>
              <a:buNone/>
            </a:pPr>
            <a:endParaRPr lang="nl-NL" sz="2000" dirty="0">
              <a:solidFill>
                <a:schemeClr val="accent1">
                  <a:lumMod val="50000"/>
                </a:schemeClr>
              </a:solidFill>
            </a:endParaRPr>
          </a:p>
          <a:p>
            <a:pPr marL="0" indent="0">
              <a:lnSpc>
                <a:spcPct val="110000"/>
              </a:lnSpc>
              <a:buNone/>
            </a:pPr>
            <a:r>
              <a:rPr lang="nl-NL" sz="2000" dirty="0">
                <a:solidFill>
                  <a:schemeClr val="accent1">
                    <a:lumMod val="50000"/>
                  </a:schemeClr>
                </a:solidFill>
              </a:rPr>
              <a:t>Alternatief voor schuldeisers:</a:t>
            </a:r>
          </a:p>
          <a:p>
            <a:pPr marL="0" indent="0">
              <a:lnSpc>
                <a:spcPct val="110000"/>
              </a:lnSpc>
              <a:buNone/>
            </a:pPr>
            <a:r>
              <a:rPr lang="nl-NL" sz="2000" dirty="0">
                <a:solidFill>
                  <a:schemeClr val="accent1">
                    <a:lumMod val="50000"/>
                  </a:schemeClr>
                </a:solidFill>
              </a:rPr>
              <a:t>- </a:t>
            </a:r>
            <a:r>
              <a:rPr lang="nl-NL" sz="1800" dirty="0">
                <a:solidFill>
                  <a:schemeClr val="accent1">
                    <a:lumMod val="50000"/>
                  </a:schemeClr>
                </a:solidFill>
              </a:rPr>
              <a:t>Collectieve actie ex artikel 3:305a BW </a:t>
            </a:r>
          </a:p>
          <a:p>
            <a:pPr marL="0" indent="0">
              <a:lnSpc>
                <a:spcPct val="110000"/>
              </a:lnSpc>
              <a:buNone/>
            </a:pPr>
            <a:endParaRPr lang="nl-NL" dirty="0"/>
          </a:p>
          <a:p>
            <a:pPr marL="457200" lvl="1" indent="0">
              <a:buNone/>
            </a:pPr>
            <a:endParaRPr lang="nl-NL" dirty="0"/>
          </a:p>
          <a:p>
            <a:pPr lvl="1"/>
            <a:endParaRPr lang="nl-NL" dirty="0"/>
          </a:p>
        </p:txBody>
      </p:sp>
    </p:spTree>
    <p:extLst>
      <p:ext uri="{BB962C8B-B14F-4D97-AF65-F5344CB8AC3E}">
        <p14:creationId xmlns:p14="http://schemas.microsoft.com/office/powerpoint/2010/main" val="52986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rPr>
              <a:t>Schikken van een Peeters/Gatzen-vordering</a:t>
            </a:r>
          </a:p>
        </p:txBody>
      </p:sp>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normAutofit/>
          </a:bodyPr>
          <a:lstStyle/>
          <a:p>
            <a:pPr marL="0" indent="0">
              <a:lnSpc>
                <a:spcPct val="110000"/>
              </a:lnSpc>
              <a:buNone/>
            </a:pPr>
            <a:r>
              <a:rPr lang="nl-NL" sz="2000" dirty="0">
                <a:solidFill>
                  <a:schemeClr val="accent1">
                    <a:lumMod val="50000"/>
                  </a:schemeClr>
                </a:solidFill>
              </a:rPr>
              <a:t>Dekker/Lutece:</a:t>
            </a:r>
          </a:p>
          <a:p>
            <a:pPr marL="0" indent="0">
              <a:lnSpc>
                <a:spcPct val="110000"/>
              </a:lnSpc>
              <a:buNone/>
            </a:pPr>
            <a:endParaRPr lang="nl-NL" sz="2000" dirty="0">
              <a:solidFill>
                <a:schemeClr val="accent1">
                  <a:lumMod val="50000"/>
                </a:schemeClr>
              </a:solidFill>
            </a:endParaRPr>
          </a:p>
          <a:p>
            <a:pPr marL="457200" lvl="1" indent="0">
              <a:lnSpc>
                <a:spcPct val="110000"/>
              </a:lnSpc>
              <a:buNone/>
            </a:pPr>
            <a:r>
              <a:rPr lang="nl-NL" sz="1800" i="1" dirty="0">
                <a:solidFill>
                  <a:schemeClr val="accent1">
                    <a:lumMod val="50000"/>
                  </a:schemeClr>
                </a:solidFill>
              </a:rPr>
              <a:t>“Aangezien, als gezegd, de vordering zelf niet in de boedel valt, omvat deze bevoegdheid tot inning niet de bevoegdheid over de vordering zelf te beschikken door haar aan een derde over te dragen. Daartoe behoeft de curator last, toestemming of volmacht van de gezamenlijke schuldeisers.”</a:t>
            </a:r>
          </a:p>
          <a:p>
            <a:pPr marL="457200" lvl="1" indent="0">
              <a:lnSpc>
                <a:spcPct val="110000"/>
              </a:lnSpc>
              <a:buNone/>
            </a:pPr>
            <a:endParaRPr lang="nl-NL" dirty="0"/>
          </a:p>
          <a:p>
            <a:pPr marL="0" indent="0">
              <a:lnSpc>
                <a:spcPct val="110000"/>
              </a:lnSpc>
              <a:buNone/>
            </a:pPr>
            <a:r>
              <a:rPr lang="nl-NL" sz="2000" dirty="0">
                <a:solidFill>
                  <a:schemeClr val="accent1">
                    <a:lumMod val="50000"/>
                  </a:schemeClr>
                </a:solidFill>
              </a:rPr>
              <a:t>Alternatieven voor lastgeving/volmacht:</a:t>
            </a:r>
          </a:p>
          <a:p>
            <a:pPr lvl="1">
              <a:lnSpc>
                <a:spcPct val="110000"/>
              </a:lnSpc>
            </a:pPr>
            <a:r>
              <a:rPr lang="nl-NL" sz="1600" dirty="0">
                <a:solidFill>
                  <a:schemeClr val="accent1">
                    <a:lumMod val="50000"/>
                  </a:schemeClr>
                </a:solidFill>
              </a:rPr>
              <a:t>Gerechtelijk akkoord? </a:t>
            </a:r>
          </a:p>
          <a:p>
            <a:pPr lvl="1">
              <a:lnSpc>
                <a:spcPct val="110000"/>
              </a:lnSpc>
            </a:pPr>
            <a:r>
              <a:rPr lang="nl-NL" sz="1600" dirty="0">
                <a:solidFill>
                  <a:schemeClr val="accent1">
                    <a:lumMod val="50000"/>
                  </a:schemeClr>
                </a:solidFill>
              </a:rPr>
              <a:t>Minnelijke regeling onder voorwaarde dat er zich binnen bepaalde termijn geen grote schuldeiser bij de derde melden</a:t>
            </a:r>
          </a:p>
          <a:p>
            <a:pPr marL="0" indent="0">
              <a:lnSpc>
                <a:spcPct val="110000"/>
              </a:lnSpc>
              <a:buNone/>
            </a:pPr>
            <a:endParaRPr lang="nl-NL" sz="2000" dirty="0">
              <a:solidFill>
                <a:schemeClr val="accent1">
                  <a:lumMod val="50000"/>
                </a:schemeClr>
              </a:solidFill>
            </a:endParaRPr>
          </a:p>
          <a:p>
            <a:pPr marL="0" indent="0">
              <a:lnSpc>
                <a:spcPct val="110000"/>
              </a:lnSpc>
              <a:buNone/>
            </a:pPr>
            <a:endParaRPr lang="nl-NL" sz="2000" dirty="0">
              <a:solidFill>
                <a:schemeClr val="accent1">
                  <a:lumMod val="50000"/>
                </a:schemeClr>
              </a:solidFill>
            </a:endParaRPr>
          </a:p>
          <a:p>
            <a:pPr marL="0" indent="0">
              <a:lnSpc>
                <a:spcPct val="110000"/>
              </a:lnSpc>
              <a:buNone/>
            </a:pPr>
            <a:endParaRPr lang="nl-NL" dirty="0"/>
          </a:p>
          <a:p>
            <a:pPr marL="457200" lvl="1" indent="0">
              <a:buNone/>
            </a:pPr>
            <a:endParaRPr lang="nl-NL" dirty="0"/>
          </a:p>
          <a:p>
            <a:pPr lvl="1"/>
            <a:endParaRPr lang="nl-NL" dirty="0"/>
          </a:p>
        </p:txBody>
      </p:sp>
    </p:spTree>
    <p:extLst>
      <p:ext uri="{BB962C8B-B14F-4D97-AF65-F5344CB8AC3E}">
        <p14:creationId xmlns:p14="http://schemas.microsoft.com/office/powerpoint/2010/main" val="1834696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rPr>
              <a:t>Afsluiting </a:t>
            </a:r>
          </a:p>
        </p:txBody>
      </p:sp>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normAutofit/>
          </a:bodyPr>
          <a:lstStyle/>
          <a:p>
            <a:pPr marL="0" indent="0">
              <a:lnSpc>
                <a:spcPct val="110000"/>
              </a:lnSpc>
              <a:buNone/>
            </a:pPr>
            <a:r>
              <a:rPr lang="nl-NL" sz="2000" dirty="0">
                <a:solidFill>
                  <a:schemeClr val="accent1">
                    <a:lumMod val="50000"/>
                  </a:schemeClr>
                </a:solidFill>
              </a:rPr>
              <a:t>Uitdaging voor curatoren:</a:t>
            </a:r>
          </a:p>
          <a:p>
            <a:pPr>
              <a:lnSpc>
                <a:spcPct val="110000"/>
              </a:lnSpc>
            </a:pPr>
            <a:r>
              <a:rPr lang="nl-NL" sz="1800" dirty="0">
                <a:solidFill>
                  <a:schemeClr val="accent1">
                    <a:lumMod val="50000"/>
                  </a:schemeClr>
                </a:solidFill>
              </a:rPr>
              <a:t>Benadeling gezamenlijke schuldeisers door vermeerdering passief</a:t>
            </a:r>
          </a:p>
          <a:p>
            <a:pPr>
              <a:lnSpc>
                <a:spcPct val="110000"/>
              </a:lnSpc>
            </a:pPr>
            <a:r>
              <a:rPr lang="nl-NL" sz="1800" dirty="0">
                <a:solidFill>
                  <a:schemeClr val="accent1">
                    <a:lumMod val="50000"/>
                  </a:schemeClr>
                </a:solidFill>
              </a:rPr>
              <a:t>Bestuurdersaansprakelijkheidsvordering artikel 2:9 BW bij vermeerdering passief</a:t>
            </a:r>
          </a:p>
          <a:p>
            <a:pPr>
              <a:lnSpc>
                <a:spcPct val="110000"/>
              </a:lnSpc>
            </a:pPr>
            <a:r>
              <a:rPr lang="nl-NL" sz="1800" dirty="0">
                <a:solidFill>
                  <a:schemeClr val="accent1">
                    <a:lumMod val="50000"/>
                  </a:schemeClr>
                </a:solidFill>
              </a:rPr>
              <a:t>Procederen op grond van lastgeving/volmacht bij specifieke benadeling</a:t>
            </a:r>
          </a:p>
          <a:p>
            <a:pPr marL="0" indent="0">
              <a:lnSpc>
                <a:spcPct val="110000"/>
              </a:lnSpc>
              <a:buNone/>
            </a:pPr>
            <a:endParaRPr lang="nl-NL" sz="2000" dirty="0">
              <a:solidFill>
                <a:schemeClr val="accent1">
                  <a:lumMod val="50000"/>
                </a:schemeClr>
              </a:solidFill>
            </a:endParaRPr>
          </a:p>
          <a:p>
            <a:pPr marL="0" indent="0">
              <a:lnSpc>
                <a:spcPct val="110000"/>
              </a:lnSpc>
              <a:buNone/>
            </a:pPr>
            <a:r>
              <a:rPr lang="nl-NL" sz="2000" dirty="0">
                <a:solidFill>
                  <a:schemeClr val="accent1">
                    <a:lumMod val="50000"/>
                  </a:schemeClr>
                </a:solidFill>
              </a:rPr>
              <a:t>Uitdaging voor de aangesproken derde:</a:t>
            </a:r>
          </a:p>
          <a:p>
            <a:pPr>
              <a:lnSpc>
                <a:spcPct val="110000"/>
              </a:lnSpc>
            </a:pPr>
            <a:r>
              <a:rPr lang="nl-NL" sz="1800" dirty="0">
                <a:solidFill>
                  <a:schemeClr val="accent1">
                    <a:lumMod val="50000"/>
                  </a:schemeClr>
                </a:solidFill>
              </a:rPr>
              <a:t>Voorkomen dat hij een tweede keer voor dezelfde schade kan worden aangesproken </a:t>
            </a:r>
          </a:p>
          <a:p>
            <a:pPr marL="0" indent="0">
              <a:lnSpc>
                <a:spcPct val="110000"/>
              </a:lnSpc>
              <a:buNone/>
            </a:pPr>
            <a:endParaRPr lang="nl-NL" sz="2000" dirty="0">
              <a:solidFill>
                <a:schemeClr val="accent1">
                  <a:lumMod val="50000"/>
                </a:schemeClr>
              </a:solidFill>
            </a:endParaRPr>
          </a:p>
          <a:p>
            <a:pPr marL="0" indent="0">
              <a:lnSpc>
                <a:spcPct val="110000"/>
              </a:lnSpc>
              <a:buNone/>
            </a:pPr>
            <a:r>
              <a:rPr lang="nl-NL" sz="2000" dirty="0">
                <a:solidFill>
                  <a:schemeClr val="accent1">
                    <a:lumMod val="50000"/>
                  </a:schemeClr>
                </a:solidFill>
              </a:rPr>
              <a:t>Uitdaging voor de wetgever:</a:t>
            </a:r>
          </a:p>
          <a:p>
            <a:pPr>
              <a:lnSpc>
                <a:spcPct val="110000"/>
              </a:lnSpc>
            </a:pPr>
            <a:r>
              <a:rPr lang="nl-NL" sz="1800" dirty="0">
                <a:solidFill>
                  <a:schemeClr val="accent1">
                    <a:lumMod val="50000"/>
                  </a:schemeClr>
                </a:solidFill>
              </a:rPr>
              <a:t>Codificatie Peeters/Gatzen-vordering</a:t>
            </a:r>
          </a:p>
          <a:p>
            <a:pPr marL="0" indent="0">
              <a:lnSpc>
                <a:spcPct val="110000"/>
              </a:lnSpc>
              <a:buNone/>
            </a:pPr>
            <a:endParaRPr lang="nl-NL" sz="2000" dirty="0">
              <a:solidFill>
                <a:schemeClr val="accent1">
                  <a:lumMod val="50000"/>
                </a:schemeClr>
              </a:solidFill>
            </a:endParaRPr>
          </a:p>
          <a:p>
            <a:pPr marL="0" indent="0">
              <a:lnSpc>
                <a:spcPct val="110000"/>
              </a:lnSpc>
              <a:buNone/>
            </a:pPr>
            <a:endParaRPr lang="nl-NL" sz="2000" dirty="0">
              <a:solidFill>
                <a:schemeClr val="accent1">
                  <a:lumMod val="50000"/>
                </a:schemeClr>
              </a:solidFill>
            </a:endParaRPr>
          </a:p>
          <a:p>
            <a:pPr marL="0" indent="0">
              <a:lnSpc>
                <a:spcPct val="110000"/>
              </a:lnSpc>
              <a:buNone/>
            </a:pPr>
            <a:endParaRPr lang="nl-NL" sz="2000" dirty="0">
              <a:solidFill>
                <a:schemeClr val="accent1">
                  <a:lumMod val="50000"/>
                </a:schemeClr>
              </a:solidFill>
            </a:endParaRPr>
          </a:p>
          <a:p>
            <a:pPr marL="0" indent="0">
              <a:lnSpc>
                <a:spcPct val="110000"/>
              </a:lnSpc>
              <a:buNone/>
            </a:pPr>
            <a:endParaRPr lang="nl-NL" sz="1600" dirty="0">
              <a:solidFill>
                <a:schemeClr val="accent1">
                  <a:lumMod val="50000"/>
                </a:schemeClr>
              </a:solidFill>
            </a:endParaRPr>
          </a:p>
          <a:p>
            <a:pPr marL="0" indent="0">
              <a:lnSpc>
                <a:spcPct val="110000"/>
              </a:lnSpc>
              <a:buNone/>
            </a:pPr>
            <a:endParaRPr lang="nl-NL" sz="2000" dirty="0">
              <a:solidFill>
                <a:schemeClr val="accent1">
                  <a:lumMod val="50000"/>
                </a:schemeClr>
              </a:solidFill>
            </a:endParaRPr>
          </a:p>
          <a:p>
            <a:pPr marL="0" indent="0">
              <a:lnSpc>
                <a:spcPct val="110000"/>
              </a:lnSpc>
              <a:buNone/>
            </a:pPr>
            <a:endParaRPr lang="nl-NL" sz="2000" dirty="0">
              <a:solidFill>
                <a:schemeClr val="accent1">
                  <a:lumMod val="50000"/>
                </a:schemeClr>
              </a:solidFill>
            </a:endParaRPr>
          </a:p>
          <a:p>
            <a:pPr marL="0" indent="0">
              <a:lnSpc>
                <a:spcPct val="110000"/>
              </a:lnSpc>
              <a:buNone/>
            </a:pPr>
            <a:endParaRPr lang="nl-NL" dirty="0"/>
          </a:p>
          <a:p>
            <a:pPr marL="457200" lvl="1" indent="0">
              <a:buNone/>
            </a:pPr>
            <a:endParaRPr lang="nl-NL" dirty="0"/>
          </a:p>
          <a:p>
            <a:pPr lvl="1"/>
            <a:endParaRPr lang="nl-NL" dirty="0"/>
          </a:p>
        </p:txBody>
      </p:sp>
    </p:spTree>
    <p:extLst>
      <p:ext uri="{BB962C8B-B14F-4D97-AF65-F5344CB8AC3E}">
        <p14:creationId xmlns:p14="http://schemas.microsoft.com/office/powerpoint/2010/main" val="3672430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B17E8D89-B7A1-4227-BB96-9DACC26CFD72}"/>
              </a:ext>
            </a:extLst>
          </p:cNvPr>
          <p:cNvPicPr>
            <a:picLocks noGrp="1" noChangeAspect="1"/>
          </p:cNvPicPr>
          <p:nvPr>
            <p:ph idx="1"/>
          </p:nvPr>
        </p:nvPicPr>
        <p:blipFill>
          <a:blip r:embed="rId2"/>
          <a:stretch>
            <a:fillRect/>
          </a:stretch>
        </p:blipFill>
        <p:spPr>
          <a:xfrm>
            <a:off x="2939143" y="2244414"/>
            <a:ext cx="3654425" cy="2855775"/>
          </a:xfrm>
          <a:prstGeom prst="rect">
            <a:avLst/>
          </a:prstGeom>
        </p:spPr>
      </p:pic>
    </p:spTree>
    <p:extLst>
      <p:ext uri="{BB962C8B-B14F-4D97-AF65-F5344CB8AC3E}">
        <p14:creationId xmlns:p14="http://schemas.microsoft.com/office/powerpoint/2010/main" val="112195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cs typeface="Suisse Int'l Light" panose="020B0304000000000000"/>
              </a:rPr>
              <a:t>Inleiding </a:t>
            </a:r>
            <a:endParaRPr lang="nl-NL" sz="3200" dirty="0">
              <a:solidFill>
                <a:schemeClr val="accent4">
                  <a:lumMod val="75000"/>
                </a:schemeClr>
              </a:solidFill>
              <a:latin typeface="Georgia" panose="02040502050405020303" pitchFamily="18" charset="0"/>
              <a:cs typeface="Suisse Int'l Light" panose="020B0304000000000000"/>
            </a:endParaRPr>
          </a:p>
        </p:txBody>
      </p:sp>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10515600" cy="4677347"/>
          </a:xfrm>
        </p:spPr>
        <p:txBody>
          <a:bodyPr>
            <a:normAutofit/>
          </a:bodyPr>
          <a:lstStyle/>
          <a:p>
            <a:pPr marL="0" indent="0">
              <a:buNone/>
            </a:pPr>
            <a:r>
              <a:rPr lang="nl-NL" sz="2000" dirty="0">
                <a:solidFill>
                  <a:schemeClr val="accent1">
                    <a:lumMod val="50000"/>
                  </a:schemeClr>
                </a:solidFill>
              </a:rPr>
              <a:t>Peeters q.q./Gatzen (NJ 1983, 597)</a:t>
            </a:r>
          </a:p>
          <a:p>
            <a:pPr marL="0" indent="0">
              <a:buNone/>
            </a:pPr>
            <a:endParaRPr lang="nl-NL" sz="1900" dirty="0">
              <a:solidFill>
                <a:schemeClr val="accent1">
                  <a:lumMod val="50000"/>
                </a:schemeClr>
              </a:solidFill>
            </a:endParaRPr>
          </a:p>
          <a:p>
            <a:pPr marL="0" indent="0">
              <a:buNone/>
            </a:pPr>
            <a:r>
              <a:rPr lang="nl-NL" sz="1800" i="1" dirty="0">
                <a:solidFill>
                  <a:schemeClr val="accent1">
                    <a:lumMod val="50000"/>
                  </a:schemeClr>
                </a:solidFill>
              </a:rPr>
              <a:t>	“een faillissementscurator [is] ook bevoegd voor de belangen van schuldeisers op te komen bij 	benadeling van schuldeisers door de gefailleerde en in zo een geval kan onder omstandigheden 	ook plaats kan zijn voor het geldend maken door de curator van een vordering tot	schadevergoeding uit hoofde van art. 1401 BW tegen een derde die bij de benadeling van 	schuldeisers betrokken is, </a:t>
            </a:r>
            <a:r>
              <a:rPr lang="nl-NL" sz="1800" i="1" u="sng" dirty="0">
                <a:solidFill>
                  <a:schemeClr val="accent1">
                    <a:lumMod val="50000"/>
                  </a:schemeClr>
                </a:solidFill>
              </a:rPr>
              <a:t>ook al kwam een dergelijke vordering uiteraard niet aan de gefailleerde zelf </a:t>
            </a:r>
            <a:r>
              <a:rPr lang="nl-NL" sz="1800" i="1" dirty="0">
                <a:solidFill>
                  <a:schemeClr val="accent1">
                    <a:lumMod val="50000"/>
                  </a:schemeClr>
                </a:solidFill>
              </a:rPr>
              <a:t>	</a:t>
            </a:r>
            <a:r>
              <a:rPr lang="nl-NL" sz="1800" i="1" u="sng" dirty="0">
                <a:solidFill>
                  <a:schemeClr val="accent1">
                    <a:lumMod val="50000"/>
                  </a:schemeClr>
                </a:solidFill>
              </a:rPr>
              <a:t>toe.</a:t>
            </a:r>
            <a:r>
              <a:rPr lang="nl-NL" sz="1800" i="1" dirty="0">
                <a:solidFill>
                  <a:schemeClr val="accent1">
                    <a:lumMod val="50000"/>
                  </a:schemeClr>
                </a:solidFill>
              </a:rPr>
              <a:t>” </a:t>
            </a:r>
            <a:endParaRPr lang="nl-NL" sz="1800" dirty="0"/>
          </a:p>
          <a:p>
            <a:pPr marL="0" lvl="0" indent="0">
              <a:buNone/>
            </a:pPr>
            <a:endParaRPr lang="nl-NL" sz="1900" dirty="0">
              <a:solidFill>
                <a:srgbClr val="4472C4">
                  <a:lumMod val="50000"/>
                </a:srgbClr>
              </a:solidFill>
            </a:endParaRPr>
          </a:p>
          <a:p>
            <a:pPr marL="0" lvl="0" indent="0">
              <a:buNone/>
            </a:pPr>
            <a:r>
              <a:rPr lang="nl-NL" sz="2000" dirty="0">
                <a:solidFill>
                  <a:srgbClr val="4472C4">
                    <a:lumMod val="50000"/>
                  </a:srgbClr>
                </a:solidFill>
              </a:rPr>
              <a:t>Nuttige uitbreiding van de gereedschapskist van de curator </a:t>
            </a:r>
          </a:p>
          <a:p>
            <a:pPr marL="0" indent="0">
              <a:buNone/>
            </a:pPr>
            <a:endParaRPr lang="nl-NL" dirty="0"/>
          </a:p>
        </p:txBody>
      </p:sp>
    </p:spTree>
    <p:extLst>
      <p:ext uri="{BB962C8B-B14F-4D97-AF65-F5344CB8AC3E}">
        <p14:creationId xmlns:p14="http://schemas.microsoft.com/office/powerpoint/2010/main" val="311038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rPr>
              <a:t>Inleiding </a:t>
            </a:r>
          </a:p>
        </p:txBody>
      </p:sp>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lstStyle/>
          <a:p>
            <a:pPr marL="0" indent="0">
              <a:buNone/>
            </a:pPr>
            <a:r>
              <a:rPr lang="nl-NL" sz="2000" dirty="0">
                <a:solidFill>
                  <a:schemeClr val="accent1">
                    <a:lumMod val="50000"/>
                  </a:schemeClr>
                </a:solidFill>
              </a:rPr>
              <a:t>Hoge Raad lijkt op twee gedachten te hinken:</a:t>
            </a:r>
          </a:p>
          <a:p>
            <a:pPr marL="0" indent="0">
              <a:buNone/>
            </a:pPr>
            <a:endParaRPr lang="nl-NL" sz="2000" dirty="0">
              <a:solidFill>
                <a:schemeClr val="accent1">
                  <a:lumMod val="50000"/>
                </a:schemeClr>
              </a:solidFill>
            </a:endParaRPr>
          </a:p>
          <a:p>
            <a:pPr>
              <a:buFontTx/>
              <a:buChar char="-"/>
            </a:pPr>
            <a:r>
              <a:rPr lang="nl-NL" sz="1800" dirty="0">
                <a:solidFill>
                  <a:schemeClr val="accent1">
                    <a:lumMod val="50000"/>
                  </a:schemeClr>
                </a:solidFill>
              </a:rPr>
              <a:t>De Peeters/Gatzen-vordering is een vordering tot </a:t>
            </a:r>
            <a:r>
              <a:rPr lang="nl-NL" sz="1800" u="sng" dirty="0">
                <a:solidFill>
                  <a:schemeClr val="accent1">
                    <a:lumMod val="50000"/>
                  </a:schemeClr>
                </a:solidFill>
              </a:rPr>
              <a:t>reconstructie</a:t>
            </a:r>
            <a:r>
              <a:rPr lang="nl-NL" sz="1800" dirty="0">
                <a:solidFill>
                  <a:schemeClr val="accent1">
                    <a:lumMod val="50000"/>
                  </a:schemeClr>
                </a:solidFill>
              </a:rPr>
              <a:t> van het vermogen van de failliet ten behoeve van het </a:t>
            </a:r>
            <a:r>
              <a:rPr lang="nl-NL" sz="1800" u="sng" dirty="0">
                <a:solidFill>
                  <a:schemeClr val="accent1">
                    <a:lumMod val="50000"/>
                  </a:schemeClr>
                </a:solidFill>
              </a:rPr>
              <a:t>collectief</a:t>
            </a:r>
            <a:r>
              <a:rPr lang="nl-NL" sz="1800" dirty="0">
                <a:solidFill>
                  <a:schemeClr val="accent1">
                    <a:lumMod val="50000"/>
                  </a:schemeClr>
                </a:solidFill>
              </a:rPr>
              <a:t> van schuldeisers, waarbij moet worden geabstraheerd van individuele posities  (o.a. Notarissen/Curatoren THB, De Bont/Bannenberg q.q., Rabobank/Butterman q.q.)  </a:t>
            </a:r>
          </a:p>
          <a:p>
            <a:pPr marL="0" indent="0">
              <a:buNone/>
            </a:pPr>
            <a:endParaRPr lang="nl-NL" sz="1800" dirty="0">
              <a:solidFill>
                <a:schemeClr val="accent1">
                  <a:lumMod val="50000"/>
                </a:schemeClr>
              </a:solidFill>
            </a:endParaRPr>
          </a:p>
          <a:p>
            <a:pPr>
              <a:buFontTx/>
              <a:buChar char="-"/>
            </a:pPr>
            <a:r>
              <a:rPr lang="nl-NL" sz="1800" dirty="0">
                <a:solidFill>
                  <a:schemeClr val="accent1">
                    <a:lumMod val="50000"/>
                  </a:schemeClr>
                </a:solidFill>
              </a:rPr>
              <a:t>De Peeters/Gatzen-vordering is </a:t>
            </a:r>
            <a:r>
              <a:rPr lang="nl-NL" sz="1800" u="sng" dirty="0">
                <a:solidFill>
                  <a:schemeClr val="accent1">
                    <a:lumMod val="50000"/>
                  </a:schemeClr>
                </a:solidFill>
              </a:rPr>
              <a:t>niet meer dan een optelsom </a:t>
            </a:r>
            <a:r>
              <a:rPr lang="nl-NL" sz="1800" dirty="0">
                <a:solidFill>
                  <a:schemeClr val="accent1">
                    <a:lumMod val="50000"/>
                  </a:schemeClr>
                </a:solidFill>
              </a:rPr>
              <a:t>van de schadevergoedingsvorderingen van </a:t>
            </a:r>
            <a:r>
              <a:rPr lang="nl-NL" sz="1800" u="sng" dirty="0">
                <a:solidFill>
                  <a:schemeClr val="accent1">
                    <a:lumMod val="50000"/>
                  </a:schemeClr>
                </a:solidFill>
              </a:rPr>
              <a:t>individuele</a:t>
            </a:r>
            <a:r>
              <a:rPr lang="nl-NL" sz="1800" dirty="0">
                <a:solidFill>
                  <a:schemeClr val="accent1">
                    <a:lumMod val="50000"/>
                  </a:schemeClr>
                </a:solidFill>
              </a:rPr>
              <a:t> schuldeisers van de gefailleerde, de curator is slechts bevoegd deze vorderingen te innen (o.a. Dekker q.q./Lutece, Lunderstadt/De Kok)</a:t>
            </a:r>
          </a:p>
          <a:p>
            <a:pPr>
              <a:buFontTx/>
              <a:buChar char="-"/>
            </a:pPr>
            <a:endParaRPr lang="nl-NL" sz="2000" dirty="0">
              <a:solidFill>
                <a:schemeClr val="accent1">
                  <a:lumMod val="50000"/>
                </a:schemeClr>
              </a:solidFill>
            </a:endParaRPr>
          </a:p>
          <a:p>
            <a:pPr marL="0" indent="0">
              <a:buNone/>
            </a:pPr>
            <a:r>
              <a:rPr lang="nl-NL" sz="2000" dirty="0">
                <a:solidFill>
                  <a:schemeClr val="accent1">
                    <a:lumMod val="50000"/>
                  </a:schemeClr>
                </a:solidFill>
              </a:rPr>
              <a:t>Europese Hof van Justitie lijkt van laatste benadering uit te gaan (Rosbeek q.q./BNP Parisbas Fortis)  </a:t>
            </a:r>
            <a:endParaRPr lang="nl-NL" sz="2000" dirty="0"/>
          </a:p>
          <a:p>
            <a:pPr marL="457200" lvl="1" indent="0">
              <a:buNone/>
            </a:pPr>
            <a:endParaRPr lang="nl-NL" dirty="0"/>
          </a:p>
          <a:p>
            <a:pPr lvl="1"/>
            <a:endParaRPr lang="nl-NL" dirty="0"/>
          </a:p>
        </p:txBody>
      </p:sp>
    </p:spTree>
    <p:extLst>
      <p:ext uri="{BB962C8B-B14F-4D97-AF65-F5344CB8AC3E}">
        <p14:creationId xmlns:p14="http://schemas.microsoft.com/office/powerpoint/2010/main" val="27342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rPr>
              <a:t>Inleiding</a:t>
            </a:r>
          </a:p>
        </p:txBody>
      </p:sp>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normAutofit/>
          </a:bodyPr>
          <a:lstStyle/>
          <a:p>
            <a:pPr marL="0" indent="0">
              <a:lnSpc>
                <a:spcPct val="110000"/>
              </a:lnSpc>
              <a:buNone/>
            </a:pPr>
            <a:r>
              <a:rPr lang="nl-NL" sz="2000" dirty="0">
                <a:solidFill>
                  <a:schemeClr val="accent1">
                    <a:lumMod val="50000"/>
                  </a:schemeClr>
                </a:solidFill>
              </a:rPr>
              <a:t>Peeters/Gatzen-vordering is lastige materie gebleken:  </a:t>
            </a:r>
          </a:p>
          <a:p>
            <a:pPr marL="0" indent="0">
              <a:lnSpc>
                <a:spcPct val="110000"/>
              </a:lnSpc>
              <a:buNone/>
            </a:pPr>
            <a:endParaRPr lang="nl-NL" sz="2000" dirty="0">
              <a:solidFill>
                <a:schemeClr val="accent1">
                  <a:lumMod val="50000"/>
                </a:schemeClr>
              </a:solidFill>
            </a:endParaRPr>
          </a:p>
          <a:p>
            <a:pPr>
              <a:lnSpc>
                <a:spcPct val="110000"/>
              </a:lnSpc>
              <a:buFontTx/>
              <a:buChar char="-"/>
            </a:pPr>
            <a:r>
              <a:rPr lang="nl-NL" sz="1800" dirty="0">
                <a:solidFill>
                  <a:schemeClr val="accent1">
                    <a:lumMod val="50000"/>
                  </a:schemeClr>
                </a:solidFill>
              </a:rPr>
              <a:t>Geen wettelijke ‘spoorboekje’ zoals bij artikel 42 e.v. Fw en 2:138/248 BW</a:t>
            </a:r>
          </a:p>
          <a:p>
            <a:pPr>
              <a:lnSpc>
                <a:spcPct val="110000"/>
              </a:lnSpc>
              <a:buFontTx/>
              <a:buChar char="-"/>
            </a:pPr>
            <a:r>
              <a:rPr lang="nl-NL" sz="1800" dirty="0">
                <a:solidFill>
                  <a:schemeClr val="accent1">
                    <a:lumMod val="50000"/>
                  </a:schemeClr>
                </a:solidFill>
              </a:rPr>
              <a:t>Wanneer is sprake van benadeling van de </a:t>
            </a:r>
            <a:r>
              <a:rPr lang="nl-NL" sz="1800" i="1" dirty="0">
                <a:solidFill>
                  <a:schemeClr val="accent1">
                    <a:lumMod val="50000"/>
                  </a:schemeClr>
                </a:solidFill>
              </a:rPr>
              <a:t>gezamenlijke</a:t>
            </a:r>
            <a:r>
              <a:rPr lang="nl-NL" sz="1800" dirty="0">
                <a:solidFill>
                  <a:schemeClr val="accent1">
                    <a:lumMod val="50000"/>
                  </a:schemeClr>
                </a:solidFill>
              </a:rPr>
              <a:t> schuldeisers? </a:t>
            </a:r>
          </a:p>
          <a:p>
            <a:pPr>
              <a:lnSpc>
                <a:spcPct val="110000"/>
              </a:lnSpc>
              <a:buFontTx/>
              <a:buChar char="-"/>
            </a:pPr>
            <a:r>
              <a:rPr lang="nl-NL" sz="1800" dirty="0">
                <a:solidFill>
                  <a:schemeClr val="accent1">
                    <a:lumMod val="50000"/>
                  </a:schemeClr>
                </a:solidFill>
              </a:rPr>
              <a:t>Aan wie komt de opbrengst van de Peeters/Gatzen-vordering (uiteindelijk) toe? </a:t>
            </a:r>
          </a:p>
          <a:p>
            <a:pPr>
              <a:lnSpc>
                <a:spcPct val="110000"/>
              </a:lnSpc>
              <a:buFontTx/>
              <a:buChar char="-"/>
            </a:pPr>
            <a:r>
              <a:rPr lang="nl-NL" sz="1800" dirty="0">
                <a:solidFill>
                  <a:schemeClr val="accent1">
                    <a:lumMod val="50000"/>
                  </a:schemeClr>
                </a:solidFill>
              </a:rPr>
              <a:t>Heeft de curator andere middelen ter beschikking bij </a:t>
            </a:r>
            <a:r>
              <a:rPr lang="nl-NL" sz="1800" i="1" dirty="0">
                <a:solidFill>
                  <a:schemeClr val="accent1">
                    <a:lumMod val="50000"/>
                  </a:schemeClr>
                </a:solidFill>
              </a:rPr>
              <a:t>specifieke</a:t>
            </a:r>
            <a:r>
              <a:rPr lang="nl-NL" sz="1800" dirty="0">
                <a:solidFill>
                  <a:schemeClr val="accent1">
                    <a:lumMod val="50000"/>
                  </a:schemeClr>
                </a:solidFill>
              </a:rPr>
              <a:t> schuldeisersbenadeling?  </a:t>
            </a:r>
          </a:p>
          <a:p>
            <a:pPr>
              <a:lnSpc>
                <a:spcPct val="110000"/>
              </a:lnSpc>
              <a:buFontTx/>
              <a:buChar char="-"/>
            </a:pPr>
            <a:r>
              <a:rPr lang="nl-NL" sz="1800" dirty="0">
                <a:solidFill>
                  <a:schemeClr val="accent1">
                    <a:lumMod val="50000"/>
                  </a:schemeClr>
                </a:solidFill>
              </a:rPr>
              <a:t>Kan een curator de schuldeisers binden aan een schikking van een Peeters/Gatzen-vordering? </a:t>
            </a:r>
          </a:p>
          <a:p>
            <a:pPr>
              <a:lnSpc>
                <a:spcPct val="110000"/>
              </a:lnSpc>
              <a:buFontTx/>
              <a:buChar char="-"/>
            </a:pPr>
            <a:endParaRPr lang="nl-NL" sz="2000" dirty="0">
              <a:solidFill>
                <a:schemeClr val="accent1">
                  <a:lumMod val="50000"/>
                </a:schemeClr>
              </a:solidFill>
            </a:endParaRPr>
          </a:p>
          <a:p>
            <a:pPr>
              <a:lnSpc>
                <a:spcPct val="110000"/>
              </a:lnSpc>
              <a:buFontTx/>
              <a:buChar char="-"/>
            </a:pPr>
            <a:endParaRPr lang="nl-NL" sz="2000" dirty="0">
              <a:solidFill>
                <a:schemeClr val="accent1">
                  <a:lumMod val="50000"/>
                </a:schemeClr>
              </a:solidFill>
            </a:endParaRPr>
          </a:p>
          <a:p>
            <a:pPr marL="0" indent="0">
              <a:lnSpc>
                <a:spcPct val="110000"/>
              </a:lnSpc>
              <a:buNone/>
            </a:pPr>
            <a:endParaRPr lang="nl-NL" dirty="0"/>
          </a:p>
          <a:p>
            <a:pPr marL="457200" lvl="1" indent="0">
              <a:buNone/>
            </a:pPr>
            <a:endParaRPr lang="nl-NL" dirty="0"/>
          </a:p>
          <a:p>
            <a:pPr lvl="1"/>
            <a:endParaRPr lang="nl-NL" dirty="0"/>
          </a:p>
        </p:txBody>
      </p:sp>
    </p:spTree>
    <p:extLst>
      <p:ext uri="{BB962C8B-B14F-4D97-AF65-F5344CB8AC3E}">
        <p14:creationId xmlns:p14="http://schemas.microsoft.com/office/powerpoint/2010/main" val="323429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rPr>
              <a:t>Curator slechts bevoegd bij generieke benadeling</a:t>
            </a:r>
          </a:p>
        </p:txBody>
      </p:sp>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normAutofit fontScale="85000" lnSpcReduction="20000"/>
          </a:bodyPr>
          <a:lstStyle/>
          <a:p>
            <a:pPr marL="0" indent="0">
              <a:lnSpc>
                <a:spcPct val="110000"/>
              </a:lnSpc>
              <a:buNone/>
            </a:pPr>
            <a:r>
              <a:rPr lang="nl-NL" sz="2600" dirty="0">
                <a:solidFill>
                  <a:schemeClr val="accent1">
                    <a:lumMod val="50000"/>
                  </a:schemeClr>
                </a:solidFill>
              </a:rPr>
              <a:t>De Bont/Bannenberg q.q.:</a:t>
            </a:r>
          </a:p>
          <a:p>
            <a:pPr marL="0" indent="0">
              <a:lnSpc>
                <a:spcPct val="110000"/>
              </a:lnSpc>
              <a:buNone/>
            </a:pPr>
            <a:r>
              <a:rPr lang="nl-NL" sz="2200" i="1" dirty="0">
                <a:solidFill>
                  <a:schemeClr val="accent1">
                    <a:lumMod val="50000"/>
                  </a:schemeClr>
                </a:solidFill>
              </a:rPr>
              <a:t>	</a:t>
            </a:r>
          </a:p>
          <a:p>
            <a:pPr marL="0" indent="0">
              <a:lnSpc>
                <a:spcPct val="110000"/>
              </a:lnSpc>
              <a:buNone/>
            </a:pPr>
            <a:r>
              <a:rPr lang="nl-NL" sz="2200" i="1" dirty="0">
                <a:solidFill>
                  <a:schemeClr val="accent1">
                    <a:lumMod val="50000"/>
                  </a:schemeClr>
                </a:solidFill>
              </a:rPr>
              <a:t>	“Een faillissementscurator is bevoegd in geval van benadeling van schuldeisers 	door de	gefailleerde voor de belangen van de </a:t>
            </a:r>
            <a:r>
              <a:rPr lang="nl-NL" sz="2200" i="1" u="sng" dirty="0">
                <a:solidFill>
                  <a:schemeClr val="accent1">
                    <a:lumMod val="50000"/>
                  </a:schemeClr>
                </a:solidFill>
              </a:rPr>
              <a:t>gezamenlijke schuldeisers </a:t>
            </a:r>
            <a:r>
              <a:rPr lang="nl-NL" sz="2200" i="1" dirty="0">
                <a:solidFill>
                  <a:schemeClr val="accent1">
                    <a:lumMod val="50000"/>
                  </a:schemeClr>
                </a:solidFill>
              </a:rPr>
              <a:t>op te 	komen (…). De </a:t>
            </a:r>
            <a:r>
              <a:rPr lang="nl-NL" sz="2200" i="1" u="sng" dirty="0">
                <a:solidFill>
                  <a:schemeClr val="accent1">
                    <a:lumMod val="50000"/>
                  </a:schemeClr>
                </a:solidFill>
              </a:rPr>
              <a:t>opbrengst</a:t>
            </a:r>
            <a:r>
              <a:rPr lang="nl-NL" sz="2200" i="1" dirty="0">
                <a:solidFill>
                  <a:schemeClr val="accent1">
                    <a:lumMod val="50000"/>
                  </a:schemeClr>
                </a:solidFill>
              </a:rPr>
              <a:t> van een zodanige door de curator in het belang van 	de gezamenlijke schuldeisers geldend gemaakte vordering </a:t>
            </a:r>
            <a:r>
              <a:rPr lang="nl-NL" sz="2200" i="1" u="sng" dirty="0">
                <a:solidFill>
                  <a:schemeClr val="accent1">
                    <a:lumMod val="50000"/>
                  </a:schemeClr>
                </a:solidFill>
              </a:rPr>
              <a:t>valt (…) in de boedel</a:t>
            </a:r>
            <a:r>
              <a:rPr lang="nl-NL" sz="2200" i="1" dirty="0">
                <a:solidFill>
                  <a:schemeClr val="accent1">
                    <a:lumMod val="50000"/>
                  </a:schemeClr>
                </a:solidFill>
              </a:rPr>
              <a:t> 	(…). </a:t>
            </a:r>
          </a:p>
          <a:p>
            <a:pPr marL="0" indent="0">
              <a:lnSpc>
                <a:spcPct val="110000"/>
              </a:lnSpc>
              <a:buNone/>
            </a:pPr>
            <a:r>
              <a:rPr lang="nl-NL" sz="2200" i="1" dirty="0">
                <a:solidFill>
                  <a:schemeClr val="accent1">
                    <a:lumMod val="50000"/>
                  </a:schemeClr>
                </a:solidFill>
              </a:rPr>
              <a:t>	De onderhavige (primaire) vordering van de curator is evenwel niet ingesteld	voor de gezamenlijke schuldeisers, maar voor de </a:t>
            </a:r>
            <a:r>
              <a:rPr lang="nl-NL" sz="2200" i="1" u="sng" dirty="0">
                <a:solidFill>
                  <a:schemeClr val="accent1">
                    <a:lumMod val="50000"/>
                  </a:schemeClr>
                </a:solidFill>
              </a:rPr>
              <a:t>schuldeisers wier vorderingen </a:t>
            </a:r>
            <a:r>
              <a:rPr lang="nl-NL" sz="2200" i="1" dirty="0">
                <a:solidFill>
                  <a:schemeClr val="accent1">
                    <a:lumMod val="50000"/>
                  </a:schemeClr>
                </a:solidFill>
              </a:rPr>
              <a:t>	</a:t>
            </a:r>
            <a:r>
              <a:rPr lang="nl-NL" sz="2200" i="1" u="sng" dirty="0">
                <a:solidFill>
                  <a:schemeClr val="accent1">
                    <a:lumMod val="50000"/>
                  </a:schemeClr>
                </a:solidFill>
              </a:rPr>
              <a:t>zijn ontstaan na 31 juli 1998</a:t>
            </a:r>
            <a:r>
              <a:rPr lang="nl-NL" sz="2200" i="1" dirty="0">
                <a:solidFill>
                  <a:schemeClr val="accent1">
                    <a:lumMod val="50000"/>
                  </a:schemeClr>
                </a:solidFill>
              </a:rPr>
              <a:t>. (…) Dienovereenkomstig is de curator niet van plan de 	opbrengst van de vordering 	bij het boedelactief te voegen, maar wil hij die (…), na 	aftrek van kosten, </a:t>
            </a:r>
            <a:r>
              <a:rPr lang="nl-NL" sz="2200" i="1" u="sng" dirty="0">
                <a:solidFill>
                  <a:schemeClr val="accent1">
                    <a:lumMod val="50000"/>
                  </a:schemeClr>
                </a:solidFill>
              </a:rPr>
              <a:t>ten goede doen komen aan deze schuldeisers</a:t>
            </a:r>
            <a:r>
              <a:rPr lang="nl-NL" sz="2200" i="1" dirty="0">
                <a:solidFill>
                  <a:schemeClr val="accent1">
                    <a:lumMod val="50000"/>
                  </a:schemeClr>
                </a:solidFill>
              </a:rPr>
              <a:t>. </a:t>
            </a:r>
          </a:p>
          <a:p>
            <a:pPr marL="0" indent="0">
              <a:lnSpc>
                <a:spcPct val="110000"/>
              </a:lnSpc>
              <a:buNone/>
            </a:pPr>
            <a:r>
              <a:rPr lang="nl-NL" sz="2200" i="1" dirty="0">
                <a:solidFill>
                  <a:schemeClr val="accent1">
                    <a:lumMod val="50000"/>
                  </a:schemeClr>
                </a:solidFill>
              </a:rPr>
              <a:t>	Een zodanige behartiging van de belangen van deze </a:t>
            </a:r>
            <a:r>
              <a:rPr lang="nl-NL" sz="2200" i="1" u="sng" dirty="0">
                <a:solidFill>
                  <a:schemeClr val="accent1">
                    <a:lumMod val="50000"/>
                  </a:schemeClr>
                </a:solidFill>
              </a:rPr>
              <a:t>individuele schuldeisers</a:t>
            </a:r>
            <a:r>
              <a:rPr lang="nl-NL" sz="2200" i="1" dirty="0">
                <a:solidFill>
                  <a:schemeClr val="accent1">
                    <a:lumMod val="50000"/>
                  </a:schemeClr>
                </a:solidFill>
              </a:rPr>
              <a:t> (…) 	valt buiten de grenzen van de in art. 68 lid 1 F. aan de curator gegeven opdracht 	(…)”</a:t>
            </a:r>
          </a:p>
          <a:p>
            <a:pPr marL="0" indent="0">
              <a:lnSpc>
                <a:spcPct val="110000"/>
              </a:lnSpc>
              <a:buNone/>
            </a:pPr>
            <a:endParaRPr lang="nl-NL" sz="1800" i="1" dirty="0">
              <a:solidFill>
                <a:schemeClr val="accent1">
                  <a:lumMod val="50000"/>
                </a:schemeClr>
              </a:solidFill>
            </a:endParaRPr>
          </a:p>
        </p:txBody>
      </p:sp>
    </p:spTree>
    <p:extLst>
      <p:ext uri="{BB962C8B-B14F-4D97-AF65-F5344CB8AC3E}">
        <p14:creationId xmlns:p14="http://schemas.microsoft.com/office/powerpoint/2010/main" val="3253724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rPr>
              <a:t>Curator slechts bevoegd bij generieke benadeling</a:t>
            </a:r>
          </a:p>
        </p:txBody>
      </p:sp>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normAutofit/>
          </a:bodyPr>
          <a:lstStyle/>
          <a:p>
            <a:pPr marL="0" indent="0">
              <a:lnSpc>
                <a:spcPct val="110000"/>
              </a:lnSpc>
              <a:buNone/>
            </a:pPr>
            <a:r>
              <a:rPr lang="nl-NL" sz="2300" dirty="0">
                <a:solidFill>
                  <a:schemeClr val="accent1">
                    <a:lumMod val="50000"/>
                  </a:schemeClr>
                </a:solidFill>
              </a:rPr>
              <a:t>Rabobank/Butterman q.q.:</a:t>
            </a:r>
          </a:p>
          <a:p>
            <a:pPr marL="0" indent="0">
              <a:lnSpc>
                <a:spcPct val="110000"/>
              </a:lnSpc>
              <a:buNone/>
            </a:pPr>
            <a:endParaRPr lang="nl-NL" sz="1800" i="1" dirty="0">
              <a:solidFill>
                <a:schemeClr val="accent1">
                  <a:lumMod val="50000"/>
                </a:schemeClr>
              </a:solidFill>
            </a:endParaRPr>
          </a:p>
          <a:p>
            <a:pPr marL="0" indent="0">
              <a:lnSpc>
                <a:spcPct val="110000"/>
              </a:lnSpc>
              <a:buNone/>
            </a:pPr>
            <a:r>
              <a:rPr lang="nl-NL" sz="2100" i="1" dirty="0">
                <a:solidFill>
                  <a:schemeClr val="accent1">
                    <a:lumMod val="50000"/>
                  </a:schemeClr>
                </a:solidFill>
              </a:rPr>
              <a:t>	</a:t>
            </a:r>
            <a:r>
              <a:rPr lang="nl-NL" sz="2200" i="1" dirty="0">
                <a:solidFill>
                  <a:schemeClr val="accent1">
                    <a:lumMod val="50000"/>
                  </a:schemeClr>
                </a:solidFill>
              </a:rPr>
              <a:t>“(…) de omstandigheid dat de curator - anders dan het geval was in de 	zaak die leidde tot het arrest De 	Bont/Bannenberg q.q. - in de 	onderhavige zaak </a:t>
            </a:r>
            <a:r>
              <a:rPr lang="nl-NL" sz="2200" i="1" u="sng" dirty="0">
                <a:solidFill>
                  <a:schemeClr val="accent1">
                    <a:lumMod val="50000"/>
                  </a:schemeClr>
                </a:solidFill>
              </a:rPr>
              <a:t>voornemens is de opbrengst van de door hem </a:t>
            </a:r>
            <a:r>
              <a:rPr lang="nl-NL" sz="2200" i="1" dirty="0">
                <a:solidFill>
                  <a:schemeClr val="accent1">
                    <a:lumMod val="50000"/>
                  </a:schemeClr>
                </a:solidFill>
              </a:rPr>
              <a:t>	</a:t>
            </a:r>
            <a:r>
              <a:rPr lang="nl-NL" sz="2200" i="1" u="sng" dirty="0">
                <a:solidFill>
                  <a:schemeClr val="accent1">
                    <a:lumMod val="50000"/>
                  </a:schemeClr>
                </a:solidFill>
              </a:rPr>
              <a:t>ingestelde vordering in de boedel te laten vallen</a:t>
            </a:r>
            <a:r>
              <a:rPr lang="nl-NL" sz="2200" i="1" dirty="0">
                <a:solidFill>
                  <a:schemeClr val="accent1">
                    <a:lumMod val="50000"/>
                  </a:schemeClr>
                </a:solidFill>
              </a:rPr>
              <a:t>, [is] </a:t>
            </a:r>
            <a:r>
              <a:rPr lang="nl-NL" sz="2200" i="1" u="sng" dirty="0">
                <a:solidFill>
                  <a:schemeClr val="accent1">
                    <a:lumMod val="50000"/>
                  </a:schemeClr>
                </a:solidFill>
              </a:rPr>
              <a:t>niet van belang </a:t>
            </a:r>
            <a:r>
              <a:rPr lang="nl-NL" sz="2200" i="1" dirty="0">
                <a:solidFill>
                  <a:schemeClr val="accent1">
                    <a:lumMod val="50000"/>
                  </a:schemeClr>
                </a:solidFill>
              </a:rPr>
              <a:t>	voor de beoordeling van de bevoegdheid van de curator een vordering 	als de onderhavige in te stellen.”</a:t>
            </a:r>
            <a:endParaRPr lang="nl-NL" sz="2200" dirty="0"/>
          </a:p>
        </p:txBody>
      </p:sp>
    </p:spTree>
    <p:extLst>
      <p:ext uri="{BB962C8B-B14F-4D97-AF65-F5344CB8AC3E}">
        <p14:creationId xmlns:p14="http://schemas.microsoft.com/office/powerpoint/2010/main" val="982059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normAutofit/>
          </a:bodyPr>
          <a:lstStyle/>
          <a:p>
            <a:pPr marL="0" indent="0">
              <a:lnSpc>
                <a:spcPct val="110000"/>
              </a:lnSpc>
              <a:buNone/>
            </a:pPr>
            <a:r>
              <a:rPr lang="nl-NL" sz="2000" u="sng" dirty="0">
                <a:solidFill>
                  <a:schemeClr val="accent1">
                    <a:lumMod val="50000"/>
                  </a:schemeClr>
                </a:solidFill>
              </a:rPr>
              <a:t>Cijfervoorbeeld 1</a:t>
            </a:r>
            <a:r>
              <a:rPr lang="nl-NL" sz="2000" dirty="0">
                <a:solidFill>
                  <a:schemeClr val="accent1">
                    <a:lumMod val="50000"/>
                  </a:schemeClr>
                </a:solidFill>
              </a:rPr>
              <a:t> (geabstraheerd van boedelschulden en preferenties): door een onrechtmatige handeling neemt het verhaalsactief af van 100 tot 50. Het passief blijft 500.  </a:t>
            </a:r>
          </a:p>
          <a:p>
            <a:pPr>
              <a:lnSpc>
                <a:spcPct val="110000"/>
              </a:lnSpc>
            </a:pPr>
            <a:endParaRPr lang="nl-NL" sz="2000" dirty="0">
              <a:solidFill>
                <a:schemeClr val="accent1">
                  <a:lumMod val="50000"/>
                </a:schemeClr>
              </a:solidFill>
            </a:endParaRPr>
          </a:p>
          <a:p>
            <a:pPr marL="0" indent="0">
              <a:lnSpc>
                <a:spcPct val="110000"/>
              </a:lnSpc>
              <a:buNone/>
            </a:pPr>
            <a:endParaRPr lang="nl-NL" dirty="0"/>
          </a:p>
          <a:p>
            <a:pPr marL="457200" lvl="1" indent="0">
              <a:buNone/>
            </a:pPr>
            <a:endParaRPr lang="nl-NL" dirty="0"/>
          </a:p>
        </p:txBody>
      </p:sp>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rPr>
              <a:t>Voorbeeld generieke benadeling </a:t>
            </a:r>
          </a:p>
        </p:txBody>
      </p:sp>
      <p:grpSp>
        <p:nvGrpSpPr>
          <p:cNvPr id="23" name="Groep 22">
            <a:extLst>
              <a:ext uri="{FF2B5EF4-FFF2-40B4-BE49-F238E27FC236}">
                <a16:creationId xmlns:a16="http://schemas.microsoft.com/office/drawing/2014/main" id="{2D9A54CC-F61D-4562-9B73-236EBC3F70A7}"/>
              </a:ext>
            </a:extLst>
          </p:cNvPr>
          <p:cNvGrpSpPr/>
          <p:nvPr/>
        </p:nvGrpSpPr>
        <p:grpSpPr>
          <a:xfrm>
            <a:off x="3920428" y="3022870"/>
            <a:ext cx="3044858" cy="1630838"/>
            <a:chOff x="3920428" y="2890894"/>
            <a:chExt cx="3044858" cy="1630838"/>
          </a:xfrm>
        </p:grpSpPr>
        <p:cxnSp>
          <p:nvCxnSpPr>
            <p:cNvPr id="8" name="Rechte verbindingslijn 7">
              <a:extLst>
                <a:ext uri="{FF2B5EF4-FFF2-40B4-BE49-F238E27FC236}">
                  <a16:creationId xmlns:a16="http://schemas.microsoft.com/office/drawing/2014/main" id="{DCF6CDF5-CF8E-4450-8689-FC5F28307241}"/>
                </a:ext>
              </a:extLst>
            </p:cNvPr>
            <p:cNvCxnSpPr/>
            <p:nvPr/>
          </p:nvCxnSpPr>
          <p:spPr>
            <a:xfrm>
              <a:off x="3920428" y="3258540"/>
              <a:ext cx="3044858" cy="0"/>
            </a:xfrm>
            <a:prstGeom prst="line">
              <a:avLst/>
            </a:prstGeom>
            <a:ln w="28575">
              <a:solidFill>
                <a:srgbClr val="129BAE"/>
              </a:solidFill>
            </a:ln>
          </p:spPr>
          <p:style>
            <a:lnRef idx="1">
              <a:schemeClr val="accent1"/>
            </a:lnRef>
            <a:fillRef idx="0">
              <a:schemeClr val="accent1"/>
            </a:fillRef>
            <a:effectRef idx="0">
              <a:schemeClr val="accent1"/>
            </a:effectRef>
            <a:fontRef idx="minor">
              <a:schemeClr val="tx1"/>
            </a:fontRef>
          </p:style>
        </p:cxnSp>
        <p:grpSp>
          <p:nvGrpSpPr>
            <p:cNvPr id="16" name="Groep 15">
              <a:extLst>
                <a:ext uri="{FF2B5EF4-FFF2-40B4-BE49-F238E27FC236}">
                  <a16:creationId xmlns:a16="http://schemas.microsoft.com/office/drawing/2014/main" id="{15C67E42-D693-473C-AD67-1D55712EB8DF}"/>
                </a:ext>
              </a:extLst>
            </p:cNvPr>
            <p:cNvGrpSpPr/>
            <p:nvPr/>
          </p:nvGrpSpPr>
          <p:grpSpPr>
            <a:xfrm>
              <a:off x="4205592" y="2890894"/>
              <a:ext cx="2536988" cy="1630838"/>
              <a:chOff x="4121873" y="2564090"/>
              <a:chExt cx="2536988" cy="1630838"/>
            </a:xfrm>
          </p:grpSpPr>
          <p:cxnSp>
            <p:nvCxnSpPr>
              <p:cNvPr id="9" name="Rechte verbindingslijn 8">
                <a:extLst>
                  <a:ext uri="{FF2B5EF4-FFF2-40B4-BE49-F238E27FC236}">
                    <a16:creationId xmlns:a16="http://schemas.microsoft.com/office/drawing/2014/main" id="{45A1CE42-D8F5-4F4E-86E2-945406948809}"/>
                  </a:ext>
                </a:extLst>
              </p:cNvPr>
              <p:cNvCxnSpPr>
                <a:cxnSpLocks/>
              </p:cNvCxnSpPr>
              <p:nvPr/>
            </p:nvCxnSpPr>
            <p:spPr>
              <a:xfrm flipV="1">
                <a:off x="5359138" y="2667786"/>
                <a:ext cx="0" cy="1527142"/>
              </a:xfrm>
              <a:prstGeom prst="line">
                <a:avLst/>
              </a:prstGeom>
              <a:ln w="28575">
                <a:solidFill>
                  <a:srgbClr val="129BAE"/>
                </a:solidFill>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ADD76E1A-AE3E-4BEE-ABE7-229EBB10C036}"/>
                  </a:ext>
                </a:extLst>
              </p:cNvPr>
              <p:cNvSpPr txBox="1"/>
              <p:nvPr/>
            </p:nvSpPr>
            <p:spPr>
              <a:xfrm>
                <a:off x="5706760" y="2564090"/>
                <a:ext cx="952101" cy="369332"/>
              </a:xfrm>
              <a:prstGeom prst="rect">
                <a:avLst/>
              </a:prstGeom>
              <a:noFill/>
            </p:spPr>
            <p:txBody>
              <a:bodyPr wrap="square" rtlCol="0">
                <a:spAutoFit/>
              </a:bodyPr>
              <a:lstStyle/>
              <a:p>
                <a:r>
                  <a:rPr lang="en-US" dirty="0" err="1"/>
                  <a:t>passief</a:t>
                </a:r>
                <a:endParaRPr lang="nl-NL" dirty="0"/>
              </a:p>
            </p:txBody>
          </p:sp>
          <p:sp>
            <p:nvSpPr>
              <p:cNvPr id="14" name="Tekstvak 13">
                <a:extLst>
                  <a:ext uri="{FF2B5EF4-FFF2-40B4-BE49-F238E27FC236}">
                    <a16:creationId xmlns:a16="http://schemas.microsoft.com/office/drawing/2014/main" id="{0B9ED595-A5F2-4001-AB3C-8DA869524B64}"/>
                  </a:ext>
                </a:extLst>
              </p:cNvPr>
              <p:cNvSpPr txBox="1"/>
              <p:nvPr/>
            </p:nvSpPr>
            <p:spPr>
              <a:xfrm>
                <a:off x="4121873" y="2564090"/>
                <a:ext cx="952101" cy="369332"/>
              </a:xfrm>
              <a:prstGeom prst="rect">
                <a:avLst/>
              </a:prstGeom>
              <a:noFill/>
            </p:spPr>
            <p:txBody>
              <a:bodyPr wrap="square" rtlCol="0">
                <a:spAutoFit/>
              </a:bodyPr>
              <a:lstStyle/>
              <a:p>
                <a:r>
                  <a:rPr lang="en-US" dirty="0" err="1"/>
                  <a:t>actief</a:t>
                </a:r>
                <a:endParaRPr lang="nl-NL" dirty="0"/>
              </a:p>
            </p:txBody>
          </p:sp>
        </p:grpSp>
      </p:grpSp>
      <p:sp>
        <p:nvSpPr>
          <p:cNvPr id="24" name="Tekstvak 23">
            <a:extLst>
              <a:ext uri="{FF2B5EF4-FFF2-40B4-BE49-F238E27FC236}">
                <a16:creationId xmlns:a16="http://schemas.microsoft.com/office/drawing/2014/main" id="{845C92D3-10D1-4912-B885-FAF29A60E788}"/>
              </a:ext>
            </a:extLst>
          </p:cNvPr>
          <p:cNvSpPr txBox="1"/>
          <p:nvPr/>
        </p:nvSpPr>
        <p:spPr>
          <a:xfrm>
            <a:off x="4283484" y="3649983"/>
            <a:ext cx="696338" cy="369332"/>
          </a:xfrm>
          <a:prstGeom prst="rect">
            <a:avLst/>
          </a:prstGeom>
          <a:noFill/>
        </p:spPr>
        <p:txBody>
          <a:bodyPr wrap="square" rtlCol="0">
            <a:spAutoFit/>
          </a:bodyPr>
          <a:lstStyle/>
          <a:p>
            <a:r>
              <a:rPr lang="en-US" dirty="0"/>
              <a:t>100</a:t>
            </a:r>
            <a:endParaRPr lang="nl-NL" dirty="0"/>
          </a:p>
        </p:txBody>
      </p:sp>
      <p:sp>
        <p:nvSpPr>
          <p:cNvPr id="25" name="Tekstvak 24">
            <a:extLst>
              <a:ext uri="{FF2B5EF4-FFF2-40B4-BE49-F238E27FC236}">
                <a16:creationId xmlns:a16="http://schemas.microsoft.com/office/drawing/2014/main" id="{5AE06D28-AD33-4DAC-83B3-71383DB15798}"/>
              </a:ext>
            </a:extLst>
          </p:cNvPr>
          <p:cNvSpPr txBox="1"/>
          <p:nvPr/>
        </p:nvSpPr>
        <p:spPr>
          <a:xfrm>
            <a:off x="5918360" y="3649983"/>
            <a:ext cx="696338" cy="369332"/>
          </a:xfrm>
          <a:prstGeom prst="rect">
            <a:avLst/>
          </a:prstGeom>
          <a:noFill/>
        </p:spPr>
        <p:txBody>
          <a:bodyPr wrap="square" rtlCol="0">
            <a:spAutoFit/>
          </a:bodyPr>
          <a:lstStyle/>
          <a:p>
            <a:r>
              <a:rPr lang="en-US" dirty="0"/>
              <a:t>500</a:t>
            </a:r>
            <a:endParaRPr lang="nl-NL" dirty="0"/>
          </a:p>
        </p:txBody>
      </p:sp>
      <p:sp>
        <p:nvSpPr>
          <p:cNvPr id="26" name="Tekstvak 25">
            <a:extLst>
              <a:ext uri="{FF2B5EF4-FFF2-40B4-BE49-F238E27FC236}">
                <a16:creationId xmlns:a16="http://schemas.microsoft.com/office/drawing/2014/main" id="{FBA20A85-8642-4D70-BC0A-EF5E54210972}"/>
              </a:ext>
            </a:extLst>
          </p:cNvPr>
          <p:cNvSpPr txBox="1"/>
          <p:nvPr/>
        </p:nvSpPr>
        <p:spPr>
          <a:xfrm>
            <a:off x="5918360" y="5173718"/>
            <a:ext cx="4253162" cy="369332"/>
          </a:xfrm>
          <a:prstGeom prst="rect">
            <a:avLst/>
          </a:prstGeom>
          <a:noFill/>
        </p:spPr>
        <p:txBody>
          <a:bodyPr wrap="square" rtlCol="0">
            <a:spAutoFit/>
          </a:bodyPr>
          <a:lstStyle/>
          <a:p>
            <a:r>
              <a:rPr lang="en-US" dirty="0"/>
              <a:t>uitkeringspercentage =</a:t>
            </a:r>
            <a:endParaRPr lang="nl-NL" dirty="0"/>
          </a:p>
        </p:txBody>
      </p:sp>
      <p:sp>
        <p:nvSpPr>
          <p:cNvPr id="27" name="Tekstvak 26">
            <a:extLst>
              <a:ext uri="{FF2B5EF4-FFF2-40B4-BE49-F238E27FC236}">
                <a16:creationId xmlns:a16="http://schemas.microsoft.com/office/drawing/2014/main" id="{FFF276DF-77CE-4D8F-BCF3-ED09AE6D2DFE}"/>
              </a:ext>
            </a:extLst>
          </p:cNvPr>
          <p:cNvSpPr txBox="1"/>
          <p:nvPr/>
        </p:nvSpPr>
        <p:spPr>
          <a:xfrm>
            <a:off x="4294370" y="3654084"/>
            <a:ext cx="696338" cy="369332"/>
          </a:xfrm>
          <a:prstGeom prst="rect">
            <a:avLst/>
          </a:prstGeom>
          <a:noFill/>
        </p:spPr>
        <p:txBody>
          <a:bodyPr wrap="square" rtlCol="0">
            <a:spAutoFit/>
          </a:bodyPr>
          <a:lstStyle/>
          <a:p>
            <a:r>
              <a:rPr lang="en-US" dirty="0"/>
              <a:t>  50</a:t>
            </a:r>
            <a:endParaRPr lang="nl-NL" dirty="0"/>
          </a:p>
        </p:txBody>
      </p:sp>
      <p:sp>
        <p:nvSpPr>
          <p:cNvPr id="28" name="Tekstvak 27">
            <a:extLst>
              <a:ext uri="{FF2B5EF4-FFF2-40B4-BE49-F238E27FC236}">
                <a16:creationId xmlns:a16="http://schemas.microsoft.com/office/drawing/2014/main" id="{B64AFF2F-F4AA-4BEB-9FFE-D57E4003D2D3}"/>
              </a:ext>
            </a:extLst>
          </p:cNvPr>
          <p:cNvSpPr txBox="1"/>
          <p:nvPr/>
        </p:nvSpPr>
        <p:spPr>
          <a:xfrm>
            <a:off x="8207826" y="5184604"/>
            <a:ext cx="1012371" cy="369332"/>
          </a:xfrm>
          <a:prstGeom prst="rect">
            <a:avLst/>
          </a:prstGeom>
          <a:noFill/>
        </p:spPr>
        <p:txBody>
          <a:bodyPr wrap="square" rtlCol="0">
            <a:spAutoFit/>
          </a:bodyPr>
          <a:lstStyle/>
          <a:p>
            <a:r>
              <a:rPr lang="en-US" dirty="0"/>
              <a:t>20%</a:t>
            </a:r>
            <a:endParaRPr lang="nl-NL" dirty="0"/>
          </a:p>
        </p:txBody>
      </p:sp>
      <p:sp>
        <p:nvSpPr>
          <p:cNvPr id="30" name="Tekstvak 29">
            <a:extLst>
              <a:ext uri="{FF2B5EF4-FFF2-40B4-BE49-F238E27FC236}">
                <a16:creationId xmlns:a16="http://schemas.microsoft.com/office/drawing/2014/main" id="{66746517-9CD9-4C28-8080-8DEA66AB4F0F}"/>
              </a:ext>
            </a:extLst>
          </p:cNvPr>
          <p:cNvSpPr txBox="1"/>
          <p:nvPr/>
        </p:nvSpPr>
        <p:spPr>
          <a:xfrm>
            <a:off x="8207826" y="5184604"/>
            <a:ext cx="903517" cy="369332"/>
          </a:xfrm>
          <a:prstGeom prst="rect">
            <a:avLst/>
          </a:prstGeom>
          <a:noFill/>
        </p:spPr>
        <p:txBody>
          <a:bodyPr wrap="square" rtlCol="0">
            <a:spAutoFit/>
          </a:bodyPr>
          <a:lstStyle/>
          <a:p>
            <a:r>
              <a:rPr lang="en-US" dirty="0">
                <a:solidFill>
                  <a:srgbClr val="FF0000"/>
                </a:solidFill>
              </a:rPr>
              <a:t>10%</a:t>
            </a:r>
            <a:endParaRPr lang="nl-NL" dirty="0">
              <a:solidFill>
                <a:srgbClr val="FF0000"/>
              </a:solidFill>
            </a:endParaRPr>
          </a:p>
        </p:txBody>
      </p:sp>
      <p:sp>
        <p:nvSpPr>
          <p:cNvPr id="37" name="Tekstvak 36">
            <a:extLst>
              <a:ext uri="{FF2B5EF4-FFF2-40B4-BE49-F238E27FC236}">
                <a16:creationId xmlns:a16="http://schemas.microsoft.com/office/drawing/2014/main" id="{37704953-10A5-490E-9871-04793BDAAB4D}"/>
              </a:ext>
            </a:extLst>
          </p:cNvPr>
          <p:cNvSpPr txBox="1"/>
          <p:nvPr/>
        </p:nvSpPr>
        <p:spPr>
          <a:xfrm>
            <a:off x="8208230" y="5181603"/>
            <a:ext cx="718059" cy="369332"/>
          </a:xfrm>
          <a:prstGeom prst="rect">
            <a:avLst/>
          </a:prstGeom>
          <a:noFill/>
        </p:spPr>
        <p:txBody>
          <a:bodyPr wrap="square" rtlCol="0">
            <a:spAutoFit/>
          </a:bodyPr>
          <a:lstStyle/>
          <a:p>
            <a:r>
              <a:rPr lang="en-US" dirty="0"/>
              <a:t>20%</a:t>
            </a:r>
            <a:endParaRPr lang="nl-NL" dirty="0"/>
          </a:p>
        </p:txBody>
      </p:sp>
      <p:grpSp>
        <p:nvGrpSpPr>
          <p:cNvPr id="43" name="Groep 42">
            <a:extLst>
              <a:ext uri="{FF2B5EF4-FFF2-40B4-BE49-F238E27FC236}">
                <a16:creationId xmlns:a16="http://schemas.microsoft.com/office/drawing/2014/main" id="{23F5754D-017C-4EE0-98B6-9F2AFFB3CB30}"/>
              </a:ext>
            </a:extLst>
          </p:cNvPr>
          <p:cNvGrpSpPr/>
          <p:nvPr/>
        </p:nvGrpSpPr>
        <p:grpSpPr>
          <a:xfrm>
            <a:off x="2272163" y="3910455"/>
            <a:ext cx="2804044" cy="723083"/>
            <a:chOff x="2272163" y="3910455"/>
            <a:chExt cx="2804044" cy="723083"/>
          </a:xfrm>
        </p:grpSpPr>
        <p:sp>
          <p:nvSpPr>
            <p:cNvPr id="41" name="Tekstvak 40">
              <a:extLst>
                <a:ext uri="{FF2B5EF4-FFF2-40B4-BE49-F238E27FC236}">
                  <a16:creationId xmlns:a16="http://schemas.microsoft.com/office/drawing/2014/main" id="{C75E115B-7B36-4A40-83E7-F409C13590B8}"/>
                </a:ext>
              </a:extLst>
            </p:cNvPr>
            <p:cNvSpPr txBox="1"/>
            <p:nvPr/>
          </p:nvSpPr>
          <p:spPr>
            <a:xfrm>
              <a:off x="4302989" y="4264206"/>
              <a:ext cx="707219" cy="369332"/>
            </a:xfrm>
            <a:prstGeom prst="rect">
              <a:avLst/>
            </a:prstGeom>
            <a:noFill/>
          </p:spPr>
          <p:txBody>
            <a:bodyPr wrap="square" rtlCol="0">
              <a:spAutoFit/>
            </a:bodyPr>
            <a:lstStyle/>
            <a:p>
              <a:r>
                <a:rPr lang="en-US" dirty="0"/>
                <a:t>100</a:t>
              </a:r>
              <a:endParaRPr lang="nl-NL" dirty="0"/>
            </a:p>
          </p:txBody>
        </p:sp>
        <p:grpSp>
          <p:nvGrpSpPr>
            <p:cNvPr id="36" name="Groep 35">
              <a:extLst>
                <a:ext uri="{FF2B5EF4-FFF2-40B4-BE49-F238E27FC236}">
                  <a16:creationId xmlns:a16="http://schemas.microsoft.com/office/drawing/2014/main" id="{1692BBD4-0803-43F9-9AB3-9DEE51578313}"/>
                </a:ext>
              </a:extLst>
            </p:cNvPr>
            <p:cNvGrpSpPr/>
            <p:nvPr/>
          </p:nvGrpSpPr>
          <p:grpSpPr>
            <a:xfrm>
              <a:off x="2272163" y="3910455"/>
              <a:ext cx="2804044" cy="369332"/>
              <a:chOff x="2272163" y="3910455"/>
              <a:chExt cx="2804044" cy="369332"/>
            </a:xfrm>
          </p:grpSpPr>
          <p:sp>
            <p:nvSpPr>
              <p:cNvPr id="31" name="Tekstvak 30">
                <a:extLst>
                  <a:ext uri="{FF2B5EF4-FFF2-40B4-BE49-F238E27FC236}">
                    <a16:creationId xmlns:a16="http://schemas.microsoft.com/office/drawing/2014/main" id="{6410E5F4-0306-4569-AB70-9E9D8D4F65B1}"/>
                  </a:ext>
                </a:extLst>
              </p:cNvPr>
              <p:cNvSpPr txBox="1"/>
              <p:nvPr/>
            </p:nvSpPr>
            <p:spPr>
              <a:xfrm>
                <a:off x="4403230" y="3910455"/>
                <a:ext cx="672977" cy="369332"/>
              </a:xfrm>
              <a:prstGeom prst="rect">
                <a:avLst/>
              </a:prstGeom>
              <a:noFill/>
            </p:spPr>
            <p:txBody>
              <a:bodyPr wrap="square" rtlCol="0">
                <a:spAutoFit/>
              </a:bodyPr>
              <a:lstStyle/>
              <a:p>
                <a:r>
                  <a:rPr lang="en-US" dirty="0"/>
                  <a:t>50</a:t>
                </a:r>
                <a:endParaRPr lang="nl-NL" dirty="0"/>
              </a:p>
            </p:txBody>
          </p:sp>
          <p:sp>
            <p:nvSpPr>
              <p:cNvPr id="32" name="Tekstvak 31">
                <a:extLst>
                  <a:ext uri="{FF2B5EF4-FFF2-40B4-BE49-F238E27FC236}">
                    <a16:creationId xmlns:a16="http://schemas.microsoft.com/office/drawing/2014/main" id="{28C03B98-663B-48C2-A7D4-F22682184386}"/>
                  </a:ext>
                </a:extLst>
              </p:cNvPr>
              <p:cNvSpPr txBox="1"/>
              <p:nvPr/>
            </p:nvSpPr>
            <p:spPr>
              <a:xfrm>
                <a:off x="2272163" y="3910455"/>
                <a:ext cx="1606320" cy="369332"/>
              </a:xfrm>
              <a:prstGeom prst="rect">
                <a:avLst/>
              </a:prstGeom>
              <a:noFill/>
            </p:spPr>
            <p:txBody>
              <a:bodyPr wrap="square" rtlCol="0">
                <a:spAutoFit/>
              </a:bodyPr>
              <a:lstStyle/>
              <a:p>
                <a:r>
                  <a:rPr lang="en-US" dirty="0" err="1"/>
                  <a:t>opbrengst</a:t>
                </a:r>
                <a:r>
                  <a:rPr lang="en-US" dirty="0"/>
                  <a:t> PGV</a:t>
                </a:r>
                <a:endParaRPr lang="nl-NL" dirty="0"/>
              </a:p>
            </p:txBody>
          </p:sp>
          <p:cxnSp>
            <p:nvCxnSpPr>
              <p:cNvPr id="34" name="Rechte verbindingslijn met pijl 33">
                <a:extLst>
                  <a:ext uri="{FF2B5EF4-FFF2-40B4-BE49-F238E27FC236}">
                    <a16:creationId xmlns:a16="http://schemas.microsoft.com/office/drawing/2014/main" id="{DBA76DBD-3FDC-4D8F-89EA-0B4916B8F4F1}"/>
                  </a:ext>
                </a:extLst>
              </p:cNvPr>
              <p:cNvCxnSpPr>
                <a:stCxn id="31" idx="1"/>
                <a:endCxn id="32" idx="3"/>
              </p:cNvCxnSpPr>
              <p:nvPr/>
            </p:nvCxnSpPr>
            <p:spPr>
              <a:xfrm flipH="1">
                <a:off x="3878483" y="4095121"/>
                <a:ext cx="524747" cy="0"/>
              </a:xfrm>
              <a:prstGeom prst="straightConnector1">
                <a:avLst/>
              </a:prstGeom>
              <a:ln>
                <a:solidFill>
                  <a:srgbClr val="129BAE"/>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 name="Rechte verbindingslijn 38">
              <a:extLst>
                <a:ext uri="{FF2B5EF4-FFF2-40B4-BE49-F238E27FC236}">
                  <a16:creationId xmlns:a16="http://schemas.microsoft.com/office/drawing/2014/main" id="{06711A11-2FCF-49C1-A1DD-F87A8E85AF63}"/>
                </a:ext>
              </a:extLst>
            </p:cNvPr>
            <p:cNvCxnSpPr>
              <a:cxnSpLocks/>
            </p:cNvCxnSpPr>
            <p:nvPr/>
          </p:nvCxnSpPr>
          <p:spPr>
            <a:xfrm>
              <a:off x="4403230" y="4279787"/>
              <a:ext cx="327520" cy="0"/>
            </a:xfrm>
            <a:prstGeom prst="line">
              <a:avLst/>
            </a:prstGeom>
            <a:ln w="12700">
              <a:solidFill>
                <a:srgbClr val="129BA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776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par>
                          <p:cTn id="43" fill="hold">
                            <p:stCondLst>
                              <p:cond delay="500"/>
                            </p:stCondLst>
                            <p:childTnLst>
                              <p:par>
                                <p:cTn id="44" presetID="10" presetClass="exit" presetSubtype="0" fill="hold" grpId="1" nodeType="afterEffect">
                                  <p:stCondLst>
                                    <p:cond delay="0"/>
                                  </p:stCondLst>
                                  <p:childTnLst>
                                    <p:animEffect transition="out" filter="fad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6" grpId="0"/>
      <p:bldP spid="27" grpId="0"/>
      <p:bldP spid="28" grpId="0"/>
      <p:bldP spid="28" grpId="1"/>
      <p:bldP spid="30" grpId="0"/>
      <p:bldP spid="30" grpId="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normAutofit/>
          </a:bodyPr>
          <a:lstStyle/>
          <a:p>
            <a:pPr marL="0" indent="0">
              <a:lnSpc>
                <a:spcPct val="110000"/>
              </a:lnSpc>
              <a:buNone/>
            </a:pPr>
            <a:r>
              <a:rPr lang="nl-NL" sz="2000" u="sng" dirty="0">
                <a:solidFill>
                  <a:schemeClr val="accent1">
                    <a:lumMod val="50000"/>
                  </a:schemeClr>
                </a:solidFill>
              </a:rPr>
              <a:t>Cijfervoorbeeld 2</a:t>
            </a:r>
            <a:r>
              <a:rPr lang="nl-NL" sz="2000" dirty="0">
                <a:solidFill>
                  <a:schemeClr val="accent1">
                    <a:lumMod val="50000"/>
                  </a:schemeClr>
                </a:solidFill>
              </a:rPr>
              <a:t> (geabstraheerd van boedelschulden en preferenties): door overtreding van de Beklamel-norm vermeerdert het verhaalsactief van 100 naar 150 en vermeerdert het passief van 500 naar 600.  </a:t>
            </a:r>
          </a:p>
          <a:p>
            <a:pPr>
              <a:lnSpc>
                <a:spcPct val="110000"/>
              </a:lnSpc>
            </a:pPr>
            <a:endParaRPr lang="nl-NL" sz="2000" dirty="0">
              <a:solidFill>
                <a:schemeClr val="accent1">
                  <a:lumMod val="50000"/>
                </a:schemeClr>
              </a:solidFill>
            </a:endParaRPr>
          </a:p>
          <a:p>
            <a:pPr marL="0" indent="0">
              <a:lnSpc>
                <a:spcPct val="110000"/>
              </a:lnSpc>
              <a:buNone/>
            </a:pPr>
            <a:endParaRPr lang="nl-NL" dirty="0"/>
          </a:p>
          <a:p>
            <a:pPr marL="457200" lvl="1" indent="0">
              <a:buNone/>
            </a:pPr>
            <a:endParaRPr lang="nl-NL" dirty="0"/>
          </a:p>
        </p:txBody>
      </p:sp>
      <p:sp>
        <p:nvSpPr>
          <p:cNvPr id="15" name="Tekstvak 14">
            <a:extLst>
              <a:ext uri="{FF2B5EF4-FFF2-40B4-BE49-F238E27FC236}">
                <a16:creationId xmlns:a16="http://schemas.microsoft.com/office/drawing/2014/main" id="{95137B5B-54A8-4157-AE54-741E87DDB4C8}"/>
              </a:ext>
            </a:extLst>
          </p:cNvPr>
          <p:cNvSpPr txBox="1"/>
          <p:nvPr/>
        </p:nvSpPr>
        <p:spPr>
          <a:xfrm>
            <a:off x="5918360" y="5173718"/>
            <a:ext cx="4253162" cy="369332"/>
          </a:xfrm>
          <a:prstGeom prst="rect">
            <a:avLst/>
          </a:prstGeom>
          <a:noFill/>
        </p:spPr>
        <p:txBody>
          <a:bodyPr wrap="square" rtlCol="0">
            <a:spAutoFit/>
          </a:bodyPr>
          <a:lstStyle/>
          <a:p>
            <a:r>
              <a:rPr lang="en-US" dirty="0"/>
              <a:t>uitkeringspercentage =</a:t>
            </a:r>
            <a:endParaRPr lang="nl-NL" dirty="0"/>
          </a:p>
        </p:txBody>
      </p:sp>
      <p:sp>
        <p:nvSpPr>
          <p:cNvPr id="17" name="Tekstvak 16">
            <a:extLst>
              <a:ext uri="{FF2B5EF4-FFF2-40B4-BE49-F238E27FC236}">
                <a16:creationId xmlns:a16="http://schemas.microsoft.com/office/drawing/2014/main" id="{FE0FFBA0-6082-4EBE-B63E-8735F52C81C3}"/>
              </a:ext>
            </a:extLst>
          </p:cNvPr>
          <p:cNvSpPr txBox="1"/>
          <p:nvPr/>
        </p:nvSpPr>
        <p:spPr>
          <a:xfrm>
            <a:off x="8207826" y="5184604"/>
            <a:ext cx="1012371" cy="369332"/>
          </a:xfrm>
          <a:prstGeom prst="rect">
            <a:avLst/>
          </a:prstGeom>
          <a:noFill/>
        </p:spPr>
        <p:txBody>
          <a:bodyPr wrap="square" rtlCol="0">
            <a:spAutoFit/>
          </a:bodyPr>
          <a:lstStyle/>
          <a:p>
            <a:r>
              <a:rPr lang="en-US" dirty="0"/>
              <a:t>20%</a:t>
            </a:r>
            <a:endParaRPr lang="nl-NL" dirty="0"/>
          </a:p>
        </p:txBody>
      </p:sp>
      <p:sp>
        <p:nvSpPr>
          <p:cNvPr id="18" name="Tekstvak 17">
            <a:extLst>
              <a:ext uri="{FF2B5EF4-FFF2-40B4-BE49-F238E27FC236}">
                <a16:creationId xmlns:a16="http://schemas.microsoft.com/office/drawing/2014/main" id="{3C81C323-A2C2-40A2-864D-F0F48CFD261F}"/>
              </a:ext>
            </a:extLst>
          </p:cNvPr>
          <p:cNvSpPr txBox="1"/>
          <p:nvPr/>
        </p:nvSpPr>
        <p:spPr>
          <a:xfrm>
            <a:off x="8207826" y="5184604"/>
            <a:ext cx="903517" cy="369332"/>
          </a:xfrm>
          <a:prstGeom prst="rect">
            <a:avLst/>
          </a:prstGeom>
          <a:noFill/>
        </p:spPr>
        <p:txBody>
          <a:bodyPr wrap="square" rtlCol="0">
            <a:spAutoFit/>
          </a:bodyPr>
          <a:lstStyle/>
          <a:p>
            <a:r>
              <a:rPr lang="en-US" dirty="0">
                <a:solidFill>
                  <a:srgbClr val="00B050"/>
                </a:solidFill>
              </a:rPr>
              <a:t>25%</a:t>
            </a:r>
            <a:endParaRPr lang="nl-NL" dirty="0">
              <a:solidFill>
                <a:srgbClr val="00B050"/>
              </a:solidFill>
            </a:endParaRPr>
          </a:p>
        </p:txBody>
      </p:sp>
      <p:sp>
        <p:nvSpPr>
          <p:cNvPr id="19" name="Tekstvak 18">
            <a:extLst>
              <a:ext uri="{FF2B5EF4-FFF2-40B4-BE49-F238E27FC236}">
                <a16:creationId xmlns:a16="http://schemas.microsoft.com/office/drawing/2014/main" id="{A98C3CEB-807E-4AD5-BEF7-0909DDE20B48}"/>
              </a:ext>
            </a:extLst>
          </p:cNvPr>
          <p:cNvSpPr txBox="1"/>
          <p:nvPr/>
        </p:nvSpPr>
        <p:spPr>
          <a:xfrm>
            <a:off x="8132030" y="5181603"/>
            <a:ext cx="1173892" cy="369332"/>
          </a:xfrm>
          <a:prstGeom prst="rect">
            <a:avLst/>
          </a:prstGeom>
          <a:noFill/>
        </p:spPr>
        <p:txBody>
          <a:bodyPr wrap="square" rtlCol="0">
            <a:spAutoFit/>
          </a:bodyPr>
          <a:lstStyle/>
          <a:p>
            <a:r>
              <a:rPr lang="en-US" dirty="0">
                <a:solidFill>
                  <a:srgbClr val="00B050"/>
                </a:solidFill>
              </a:rPr>
              <a:t>37,5% ?</a:t>
            </a:r>
            <a:endParaRPr lang="nl-NL" dirty="0">
              <a:solidFill>
                <a:srgbClr val="00B050"/>
              </a:solidFill>
            </a:endParaRPr>
          </a:p>
        </p:txBody>
      </p:sp>
      <p:sp>
        <p:nvSpPr>
          <p:cNvPr id="13" name="Tekstvak 12">
            <a:extLst>
              <a:ext uri="{FF2B5EF4-FFF2-40B4-BE49-F238E27FC236}">
                <a16:creationId xmlns:a16="http://schemas.microsoft.com/office/drawing/2014/main" id="{C026D0F3-6844-4211-8E02-FEC089014135}"/>
              </a:ext>
            </a:extLst>
          </p:cNvPr>
          <p:cNvSpPr txBox="1"/>
          <p:nvPr/>
        </p:nvSpPr>
        <p:spPr>
          <a:xfrm>
            <a:off x="4283484" y="3649983"/>
            <a:ext cx="696338" cy="369332"/>
          </a:xfrm>
          <a:prstGeom prst="rect">
            <a:avLst/>
          </a:prstGeom>
          <a:noFill/>
        </p:spPr>
        <p:txBody>
          <a:bodyPr wrap="square" rtlCol="0">
            <a:spAutoFit/>
          </a:bodyPr>
          <a:lstStyle/>
          <a:p>
            <a:r>
              <a:rPr lang="en-US" dirty="0"/>
              <a:t>100</a:t>
            </a:r>
            <a:endParaRPr lang="nl-NL" dirty="0"/>
          </a:p>
        </p:txBody>
      </p:sp>
      <p:sp>
        <p:nvSpPr>
          <p:cNvPr id="16" name="Tekstvak 15">
            <a:extLst>
              <a:ext uri="{FF2B5EF4-FFF2-40B4-BE49-F238E27FC236}">
                <a16:creationId xmlns:a16="http://schemas.microsoft.com/office/drawing/2014/main" id="{580DF6A2-1D31-47AE-9D10-B12565796D6F}"/>
              </a:ext>
            </a:extLst>
          </p:cNvPr>
          <p:cNvSpPr txBox="1"/>
          <p:nvPr/>
        </p:nvSpPr>
        <p:spPr>
          <a:xfrm>
            <a:off x="4294370" y="3654084"/>
            <a:ext cx="696338" cy="369332"/>
          </a:xfrm>
          <a:prstGeom prst="rect">
            <a:avLst/>
          </a:prstGeom>
          <a:noFill/>
        </p:spPr>
        <p:txBody>
          <a:bodyPr wrap="square" rtlCol="0">
            <a:spAutoFit/>
          </a:bodyPr>
          <a:lstStyle/>
          <a:p>
            <a:r>
              <a:rPr lang="en-US" dirty="0"/>
              <a:t>150</a:t>
            </a:r>
            <a:endParaRPr lang="nl-NL" dirty="0"/>
          </a:p>
        </p:txBody>
      </p:sp>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rPr>
              <a:t>Voorbeeld specifieke benadeling </a:t>
            </a:r>
          </a:p>
        </p:txBody>
      </p:sp>
      <p:grpSp>
        <p:nvGrpSpPr>
          <p:cNvPr id="6" name="Groep 5">
            <a:extLst>
              <a:ext uri="{FF2B5EF4-FFF2-40B4-BE49-F238E27FC236}">
                <a16:creationId xmlns:a16="http://schemas.microsoft.com/office/drawing/2014/main" id="{3B335A4C-F0F0-4A82-B26A-B3F1E842BEE9}"/>
              </a:ext>
            </a:extLst>
          </p:cNvPr>
          <p:cNvGrpSpPr/>
          <p:nvPr/>
        </p:nvGrpSpPr>
        <p:grpSpPr>
          <a:xfrm>
            <a:off x="3920428" y="3022870"/>
            <a:ext cx="3044858" cy="1630838"/>
            <a:chOff x="3920428" y="2890894"/>
            <a:chExt cx="3044858" cy="1630838"/>
          </a:xfrm>
        </p:grpSpPr>
        <p:cxnSp>
          <p:nvCxnSpPr>
            <p:cNvPr id="8" name="Rechte verbindingslijn 7">
              <a:extLst>
                <a:ext uri="{FF2B5EF4-FFF2-40B4-BE49-F238E27FC236}">
                  <a16:creationId xmlns:a16="http://schemas.microsoft.com/office/drawing/2014/main" id="{66DD5C47-6758-478C-824A-F237E73D59B0}"/>
                </a:ext>
              </a:extLst>
            </p:cNvPr>
            <p:cNvCxnSpPr/>
            <p:nvPr/>
          </p:nvCxnSpPr>
          <p:spPr>
            <a:xfrm>
              <a:off x="3920428" y="3258540"/>
              <a:ext cx="3044858" cy="0"/>
            </a:xfrm>
            <a:prstGeom prst="line">
              <a:avLst/>
            </a:prstGeom>
            <a:ln w="28575">
              <a:solidFill>
                <a:srgbClr val="129BAE"/>
              </a:solidFill>
            </a:ln>
          </p:spPr>
          <p:style>
            <a:lnRef idx="1">
              <a:schemeClr val="accent1"/>
            </a:lnRef>
            <a:fillRef idx="0">
              <a:schemeClr val="accent1"/>
            </a:fillRef>
            <a:effectRef idx="0">
              <a:schemeClr val="accent1"/>
            </a:effectRef>
            <a:fontRef idx="minor">
              <a:schemeClr val="tx1"/>
            </a:fontRef>
          </p:style>
        </p:cxnSp>
        <p:grpSp>
          <p:nvGrpSpPr>
            <p:cNvPr id="9" name="Groep 8">
              <a:extLst>
                <a:ext uri="{FF2B5EF4-FFF2-40B4-BE49-F238E27FC236}">
                  <a16:creationId xmlns:a16="http://schemas.microsoft.com/office/drawing/2014/main" id="{0417066F-83D4-474E-90E4-0FEA7F17E9A6}"/>
                </a:ext>
              </a:extLst>
            </p:cNvPr>
            <p:cNvGrpSpPr/>
            <p:nvPr/>
          </p:nvGrpSpPr>
          <p:grpSpPr>
            <a:xfrm>
              <a:off x="4205592" y="2890894"/>
              <a:ext cx="2536988" cy="1630838"/>
              <a:chOff x="4121873" y="2564090"/>
              <a:chExt cx="2536988" cy="1630838"/>
            </a:xfrm>
          </p:grpSpPr>
          <p:cxnSp>
            <p:nvCxnSpPr>
              <p:cNvPr id="10" name="Rechte verbindingslijn 9">
                <a:extLst>
                  <a:ext uri="{FF2B5EF4-FFF2-40B4-BE49-F238E27FC236}">
                    <a16:creationId xmlns:a16="http://schemas.microsoft.com/office/drawing/2014/main" id="{8C3C59A0-3701-4DD3-8C15-398EB93FD8F5}"/>
                  </a:ext>
                </a:extLst>
              </p:cNvPr>
              <p:cNvCxnSpPr>
                <a:cxnSpLocks/>
              </p:cNvCxnSpPr>
              <p:nvPr/>
            </p:nvCxnSpPr>
            <p:spPr>
              <a:xfrm flipV="1">
                <a:off x="5359138" y="2667786"/>
                <a:ext cx="0" cy="1527142"/>
              </a:xfrm>
              <a:prstGeom prst="line">
                <a:avLst/>
              </a:prstGeom>
              <a:ln w="28575">
                <a:solidFill>
                  <a:srgbClr val="129BAE"/>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C9667F0D-A320-42AD-AEC5-71E7616F4D8B}"/>
                  </a:ext>
                </a:extLst>
              </p:cNvPr>
              <p:cNvSpPr txBox="1"/>
              <p:nvPr/>
            </p:nvSpPr>
            <p:spPr>
              <a:xfrm>
                <a:off x="5706760" y="2564090"/>
                <a:ext cx="952101" cy="369332"/>
              </a:xfrm>
              <a:prstGeom prst="rect">
                <a:avLst/>
              </a:prstGeom>
              <a:noFill/>
            </p:spPr>
            <p:txBody>
              <a:bodyPr wrap="square" rtlCol="0">
                <a:spAutoFit/>
              </a:bodyPr>
              <a:lstStyle/>
              <a:p>
                <a:r>
                  <a:rPr lang="en-US" dirty="0" err="1"/>
                  <a:t>passief</a:t>
                </a:r>
                <a:endParaRPr lang="nl-NL" dirty="0"/>
              </a:p>
            </p:txBody>
          </p:sp>
          <p:sp>
            <p:nvSpPr>
              <p:cNvPr id="12" name="Tekstvak 11">
                <a:extLst>
                  <a:ext uri="{FF2B5EF4-FFF2-40B4-BE49-F238E27FC236}">
                    <a16:creationId xmlns:a16="http://schemas.microsoft.com/office/drawing/2014/main" id="{878F8098-3F55-46E8-AD9A-2DF57EA376DD}"/>
                  </a:ext>
                </a:extLst>
              </p:cNvPr>
              <p:cNvSpPr txBox="1"/>
              <p:nvPr/>
            </p:nvSpPr>
            <p:spPr>
              <a:xfrm>
                <a:off x="4121873" y="2564090"/>
                <a:ext cx="952101" cy="369332"/>
              </a:xfrm>
              <a:prstGeom prst="rect">
                <a:avLst/>
              </a:prstGeom>
              <a:noFill/>
            </p:spPr>
            <p:txBody>
              <a:bodyPr wrap="square" rtlCol="0">
                <a:spAutoFit/>
              </a:bodyPr>
              <a:lstStyle/>
              <a:p>
                <a:r>
                  <a:rPr lang="en-US" dirty="0" err="1"/>
                  <a:t>actief</a:t>
                </a:r>
                <a:endParaRPr lang="nl-NL" dirty="0"/>
              </a:p>
            </p:txBody>
          </p:sp>
        </p:grpSp>
      </p:grpSp>
      <p:sp>
        <p:nvSpPr>
          <p:cNvPr id="14" name="Tekstvak 13">
            <a:extLst>
              <a:ext uri="{FF2B5EF4-FFF2-40B4-BE49-F238E27FC236}">
                <a16:creationId xmlns:a16="http://schemas.microsoft.com/office/drawing/2014/main" id="{9E969CD2-3B6A-49E0-B969-15BE5A1EBF50}"/>
              </a:ext>
            </a:extLst>
          </p:cNvPr>
          <p:cNvSpPr txBox="1"/>
          <p:nvPr/>
        </p:nvSpPr>
        <p:spPr>
          <a:xfrm>
            <a:off x="5918360" y="3649983"/>
            <a:ext cx="696338" cy="369332"/>
          </a:xfrm>
          <a:prstGeom prst="rect">
            <a:avLst/>
          </a:prstGeom>
          <a:noFill/>
        </p:spPr>
        <p:txBody>
          <a:bodyPr wrap="square" rtlCol="0">
            <a:spAutoFit/>
          </a:bodyPr>
          <a:lstStyle/>
          <a:p>
            <a:r>
              <a:rPr lang="en-US" dirty="0"/>
              <a:t>500</a:t>
            </a:r>
            <a:endParaRPr lang="nl-NL" dirty="0"/>
          </a:p>
        </p:txBody>
      </p:sp>
      <p:grpSp>
        <p:nvGrpSpPr>
          <p:cNvPr id="20" name="Groep 19">
            <a:extLst>
              <a:ext uri="{FF2B5EF4-FFF2-40B4-BE49-F238E27FC236}">
                <a16:creationId xmlns:a16="http://schemas.microsoft.com/office/drawing/2014/main" id="{5B57585A-4664-4881-81E2-612682BF3C9E}"/>
              </a:ext>
            </a:extLst>
          </p:cNvPr>
          <p:cNvGrpSpPr/>
          <p:nvPr/>
        </p:nvGrpSpPr>
        <p:grpSpPr>
          <a:xfrm>
            <a:off x="2010041" y="3910455"/>
            <a:ext cx="3066166" cy="723083"/>
            <a:chOff x="2010041" y="3910455"/>
            <a:chExt cx="3066166" cy="723083"/>
          </a:xfrm>
        </p:grpSpPr>
        <p:sp>
          <p:nvSpPr>
            <p:cNvPr id="21" name="Tekstvak 20">
              <a:extLst>
                <a:ext uri="{FF2B5EF4-FFF2-40B4-BE49-F238E27FC236}">
                  <a16:creationId xmlns:a16="http://schemas.microsoft.com/office/drawing/2014/main" id="{C2D21C12-9D06-4780-BACB-E0F9AA699024}"/>
                </a:ext>
              </a:extLst>
            </p:cNvPr>
            <p:cNvSpPr txBox="1"/>
            <p:nvPr/>
          </p:nvSpPr>
          <p:spPr>
            <a:xfrm>
              <a:off x="4302989" y="4264206"/>
              <a:ext cx="707219" cy="369332"/>
            </a:xfrm>
            <a:prstGeom prst="rect">
              <a:avLst/>
            </a:prstGeom>
            <a:noFill/>
          </p:spPr>
          <p:txBody>
            <a:bodyPr wrap="square" rtlCol="0">
              <a:spAutoFit/>
            </a:bodyPr>
            <a:lstStyle/>
            <a:p>
              <a:r>
                <a:rPr lang="en-US" dirty="0"/>
                <a:t>225</a:t>
              </a:r>
              <a:endParaRPr lang="nl-NL" dirty="0"/>
            </a:p>
          </p:txBody>
        </p:sp>
        <p:grpSp>
          <p:nvGrpSpPr>
            <p:cNvPr id="22" name="Groep 21">
              <a:extLst>
                <a:ext uri="{FF2B5EF4-FFF2-40B4-BE49-F238E27FC236}">
                  <a16:creationId xmlns:a16="http://schemas.microsoft.com/office/drawing/2014/main" id="{DEB4BB02-619A-4E01-B254-75A4FD2D0858}"/>
                </a:ext>
              </a:extLst>
            </p:cNvPr>
            <p:cNvGrpSpPr/>
            <p:nvPr/>
          </p:nvGrpSpPr>
          <p:grpSpPr>
            <a:xfrm>
              <a:off x="2010041" y="3910455"/>
              <a:ext cx="3066166" cy="369332"/>
              <a:chOff x="2010041" y="3910455"/>
              <a:chExt cx="3066166" cy="369332"/>
            </a:xfrm>
          </p:grpSpPr>
          <p:sp>
            <p:nvSpPr>
              <p:cNvPr id="24" name="Tekstvak 23">
                <a:extLst>
                  <a:ext uri="{FF2B5EF4-FFF2-40B4-BE49-F238E27FC236}">
                    <a16:creationId xmlns:a16="http://schemas.microsoft.com/office/drawing/2014/main" id="{CD4665BC-63B6-4DA1-BA13-D5993455CDB8}"/>
                  </a:ext>
                </a:extLst>
              </p:cNvPr>
              <p:cNvSpPr txBox="1"/>
              <p:nvPr/>
            </p:nvSpPr>
            <p:spPr>
              <a:xfrm>
                <a:off x="4403230" y="3910455"/>
                <a:ext cx="672977" cy="369332"/>
              </a:xfrm>
              <a:prstGeom prst="rect">
                <a:avLst/>
              </a:prstGeom>
              <a:noFill/>
            </p:spPr>
            <p:txBody>
              <a:bodyPr wrap="square" rtlCol="0">
                <a:spAutoFit/>
              </a:bodyPr>
              <a:lstStyle/>
              <a:p>
                <a:r>
                  <a:rPr lang="en-US" dirty="0"/>
                  <a:t>75</a:t>
                </a:r>
                <a:endParaRPr lang="nl-NL" dirty="0"/>
              </a:p>
            </p:txBody>
          </p:sp>
          <p:sp>
            <p:nvSpPr>
              <p:cNvPr id="25" name="Tekstvak 24">
                <a:extLst>
                  <a:ext uri="{FF2B5EF4-FFF2-40B4-BE49-F238E27FC236}">
                    <a16:creationId xmlns:a16="http://schemas.microsoft.com/office/drawing/2014/main" id="{276BC0D1-85B2-4D81-98FA-1A68810B56F1}"/>
                  </a:ext>
                </a:extLst>
              </p:cNvPr>
              <p:cNvSpPr txBox="1"/>
              <p:nvPr/>
            </p:nvSpPr>
            <p:spPr>
              <a:xfrm>
                <a:off x="2010041" y="3910455"/>
                <a:ext cx="1868442" cy="369332"/>
              </a:xfrm>
              <a:prstGeom prst="rect">
                <a:avLst/>
              </a:prstGeom>
              <a:noFill/>
            </p:spPr>
            <p:txBody>
              <a:bodyPr wrap="square" rtlCol="0">
                <a:spAutoFit/>
              </a:bodyPr>
              <a:lstStyle/>
              <a:p>
                <a:r>
                  <a:rPr lang="en-US" dirty="0" err="1"/>
                  <a:t>opbrengst</a:t>
                </a:r>
                <a:r>
                  <a:rPr lang="en-US" dirty="0"/>
                  <a:t> PGV?</a:t>
                </a:r>
                <a:endParaRPr lang="nl-NL" dirty="0"/>
              </a:p>
            </p:txBody>
          </p:sp>
          <p:cxnSp>
            <p:nvCxnSpPr>
              <p:cNvPr id="26" name="Rechte verbindingslijn met pijl 25">
                <a:extLst>
                  <a:ext uri="{FF2B5EF4-FFF2-40B4-BE49-F238E27FC236}">
                    <a16:creationId xmlns:a16="http://schemas.microsoft.com/office/drawing/2014/main" id="{9FFEE771-F60F-4B26-AACA-867853A4C224}"/>
                  </a:ext>
                </a:extLst>
              </p:cNvPr>
              <p:cNvCxnSpPr>
                <a:cxnSpLocks/>
                <a:stCxn id="24" idx="1"/>
                <a:endCxn id="25" idx="3"/>
              </p:cNvCxnSpPr>
              <p:nvPr/>
            </p:nvCxnSpPr>
            <p:spPr>
              <a:xfrm flipH="1">
                <a:off x="3878483" y="4095121"/>
                <a:ext cx="524747" cy="0"/>
              </a:xfrm>
              <a:prstGeom prst="straightConnector1">
                <a:avLst/>
              </a:prstGeom>
              <a:ln>
                <a:solidFill>
                  <a:srgbClr val="129BAE"/>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Rechte verbindingslijn 22">
              <a:extLst>
                <a:ext uri="{FF2B5EF4-FFF2-40B4-BE49-F238E27FC236}">
                  <a16:creationId xmlns:a16="http://schemas.microsoft.com/office/drawing/2014/main" id="{055095C3-F33E-4724-B6BB-BD9C32660179}"/>
                </a:ext>
              </a:extLst>
            </p:cNvPr>
            <p:cNvCxnSpPr>
              <a:cxnSpLocks/>
            </p:cNvCxnSpPr>
            <p:nvPr/>
          </p:nvCxnSpPr>
          <p:spPr>
            <a:xfrm>
              <a:off x="4403230" y="4279787"/>
              <a:ext cx="327520" cy="0"/>
            </a:xfrm>
            <a:prstGeom prst="line">
              <a:avLst/>
            </a:prstGeom>
            <a:ln w="12700">
              <a:solidFill>
                <a:srgbClr val="129BAE"/>
              </a:solidFill>
            </a:ln>
          </p:spPr>
          <p:style>
            <a:lnRef idx="1">
              <a:schemeClr val="accent1"/>
            </a:lnRef>
            <a:fillRef idx="0">
              <a:schemeClr val="accent1"/>
            </a:fillRef>
            <a:effectRef idx="0">
              <a:schemeClr val="accent1"/>
            </a:effectRef>
            <a:fontRef idx="minor">
              <a:schemeClr val="tx1"/>
            </a:fontRef>
          </p:style>
        </p:cxnSp>
      </p:grpSp>
      <p:sp>
        <p:nvSpPr>
          <p:cNvPr id="2" name="Tekstvak 1">
            <a:extLst>
              <a:ext uri="{FF2B5EF4-FFF2-40B4-BE49-F238E27FC236}">
                <a16:creationId xmlns:a16="http://schemas.microsoft.com/office/drawing/2014/main" id="{2FED88F6-B043-4A5B-BDAB-C2AEBDE6F7F7}"/>
              </a:ext>
            </a:extLst>
          </p:cNvPr>
          <p:cNvSpPr txBox="1"/>
          <p:nvPr/>
        </p:nvSpPr>
        <p:spPr>
          <a:xfrm>
            <a:off x="5921619" y="3649983"/>
            <a:ext cx="680274" cy="369332"/>
          </a:xfrm>
          <a:prstGeom prst="rect">
            <a:avLst/>
          </a:prstGeom>
          <a:noFill/>
        </p:spPr>
        <p:txBody>
          <a:bodyPr wrap="square" rtlCol="0">
            <a:spAutoFit/>
          </a:bodyPr>
          <a:lstStyle/>
          <a:p>
            <a:r>
              <a:rPr lang="en-US" dirty="0"/>
              <a:t>600</a:t>
            </a:r>
            <a:endParaRPr lang="nl-NL" dirty="0"/>
          </a:p>
        </p:txBody>
      </p:sp>
      <p:pic>
        <p:nvPicPr>
          <p:cNvPr id="1026" name="Picture 2" descr="Image result for rood kruis">
            <a:extLst>
              <a:ext uri="{FF2B5EF4-FFF2-40B4-BE49-F238E27FC236}">
                <a16:creationId xmlns:a16="http://schemas.microsoft.com/office/drawing/2014/main" id="{62717F7A-4660-430A-BB9E-FDFC7703760E}"/>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89241" y="3547664"/>
            <a:ext cx="1309784" cy="115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6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500"/>
                            </p:stCondLst>
                            <p:childTnLst>
                              <p:par>
                                <p:cTn id="48" presetID="10" presetClass="exit" presetSubtype="0" fill="hold" grpId="1" nodeType="afterEffect">
                                  <p:stCondLst>
                                    <p:cond delay="0"/>
                                  </p:stCondLst>
                                  <p:childTnLst>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26"/>
                                        </p:tgtEl>
                                        <p:attrNameLst>
                                          <p:attrName>style.visibility</p:attrName>
                                        </p:attrNameLst>
                                      </p:cBhvr>
                                      <p:to>
                                        <p:strVal val="visible"/>
                                      </p:to>
                                    </p:set>
                                    <p:animEffect transition="in" filter="fade">
                                      <p:cBhvr>
                                        <p:cTn id="6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7" grpId="1"/>
      <p:bldP spid="18" grpId="0"/>
      <p:bldP spid="18" grpId="1"/>
      <p:bldP spid="19" grpId="0"/>
      <p:bldP spid="13" grpId="0"/>
      <p:bldP spid="13" grpId="1"/>
      <p:bldP spid="16" grpId="0"/>
      <p:bldP spid="14" grpId="0"/>
      <p:bldP spid="14" grpId="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467CAB-7082-4DE0-A7A0-43DCC6139106}"/>
              </a:ext>
            </a:extLst>
          </p:cNvPr>
          <p:cNvSpPr>
            <a:spLocks noGrp="1"/>
          </p:cNvSpPr>
          <p:nvPr>
            <p:ph type="title"/>
          </p:nvPr>
        </p:nvSpPr>
        <p:spPr>
          <a:xfrm>
            <a:off x="838200" y="365125"/>
            <a:ext cx="10515600" cy="805307"/>
          </a:xfrm>
        </p:spPr>
        <p:txBody>
          <a:bodyPr>
            <a:normAutofit/>
          </a:bodyPr>
          <a:lstStyle/>
          <a:p>
            <a:r>
              <a:rPr lang="nl-NL" sz="3200" dirty="0">
                <a:solidFill>
                  <a:srgbClr val="129BAE"/>
                </a:solidFill>
                <a:latin typeface="Georgia" panose="02040502050405020303" pitchFamily="18" charset="0"/>
              </a:rPr>
              <a:t>Generieke benadeling door toename passief?  </a:t>
            </a:r>
          </a:p>
        </p:txBody>
      </p:sp>
      <p:sp>
        <p:nvSpPr>
          <p:cNvPr id="5" name="Tijdelijke aanduiding voor inhoud 4">
            <a:extLst>
              <a:ext uri="{FF2B5EF4-FFF2-40B4-BE49-F238E27FC236}">
                <a16:creationId xmlns:a16="http://schemas.microsoft.com/office/drawing/2014/main" id="{F0B83A5C-1C1D-46FE-9493-19836569F076}"/>
              </a:ext>
            </a:extLst>
          </p:cNvPr>
          <p:cNvSpPr>
            <a:spLocks noGrp="1"/>
          </p:cNvSpPr>
          <p:nvPr>
            <p:ph idx="1"/>
          </p:nvPr>
        </p:nvSpPr>
        <p:spPr>
          <a:xfrm>
            <a:off x="838200" y="1499616"/>
            <a:ext cx="9209314" cy="4677347"/>
          </a:xfrm>
        </p:spPr>
        <p:txBody>
          <a:bodyPr>
            <a:normAutofit/>
          </a:bodyPr>
          <a:lstStyle/>
          <a:p>
            <a:pPr marL="0" indent="0">
              <a:lnSpc>
                <a:spcPct val="110000"/>
              </a:lnSpc>
              <a:buNone/>
            </a:pPr>
            <a:r>
              <a:rPr lang="nl-NL" sz="2000" u="sng" dirty="0">
                <a:solidFill>
                  <a:schemeClr val="accent1">
                    <a:lumMod val="50000"/>
                  </a:schemeClr>
                </a:solidFill>
              </a:rPr>
              <a:t>Cijfervoorbeeld 3</a:t>
            </a:r>
            <a:r>
              <a:rPr lang="nl-NL" sz="2000" dirty="0">
                <a:solidFill>
                  <a:schemeClr val="accent1">
                    <a:lumMod val="50000"/>
                  </a:schemeClr>
                </a:solidFill>
              </a:rPr>
              <a:t> (geabstraheerd van boedelschulden en preferenties): door overtreding van de Beklamel-norm vermeerdert het passief van 500 naar 1000. Het verhaalsactief was 100 en blijft 100.   </a:t>
            </a:r>
          </a:p>
          <a:p>
            <a:pPr>
              <a:lnSpc>
                <a:spcPct val="110000"/>
              </a:lnSpc>
            </a:pPr>
            <a:endParaRPr lang="nl-NL" sz="2000" dirty="0">
              <a:solidFill>
                <a:schemeClr val="accent1">
                  <a:lumMod val="50000"/>
                </a:schemeClr>
              </a:solidFill>
            </a:endParaRPr>
          </a:p>
          <a:p>
            <a:pPr marL="0" indent="0">
              <a:lnSpc>
                <a:spcPct val="110000"/>
              </a:lnSpc>
              <a:buNone/>
            </a:pPr>
            <a:endParaRPr lang="nl-NL" dirty="0"/>
          </a:p>
          <a:p>
            <a:pPr marL="457200" lvl="1" indent="0">
              <a:buNone/>
            </a:pPr>
            <a:endParaRPr lang="nl-NL" dirty="0"/>
          </a:p>
          <a:p>
            <a:pPr marL="457200" lvl="1" indent="0">
              <a:buNone/>
            </a:pPr>
            <a:endParaRPr lang="nl-NL" dirty="0"/>
          </a:p>
          <a:p>
            <a:pPr marL="457200" lvl="1" indent="0">
              <a:buNone/>
            </a:pPr>
            <a:endParaRPr lang="nl-NL" dirty="0"/>
          </a:p>
          <a:p>
            <a:pPr marL="457200" lvl="1" indent="0">
              <a:buNone/>
            </a:pPr>
            <a:endParaRPr lang="nl-NL" dirty="0"/>
          </a:p>
          <a:p>
            <a:pPr marL="457200" lvl="1" indent="0">
              <a:buNone/>
            </a:pPr>
            <a:endParaRPr lang="nl-NL" dirty="0"/>
          </a:p>
        </p:txBody>
      </p:sp>
      <p:sp>
        <p:nvSpPr>
          <p:cNvPr id="11" name="Tekstvak 10">
            <a:extLst>
              <a:ext uri="{FF2B5EF4-FFF2-40B4-BE49-F238E27FC236}">
                <a16:creationId xmlns:a16="http://schemas.microsoft.com/office/drawing/2014/main" id="{4F043A9E-186B-4AFB-860A-F2E7FC91CE31}"/>
              </a:ext>
            </a:extLst>
          </p:cNvPr>
          <p:cNvSpPr txBox="1"/>
          <p:nvPr/>
        </p:nvSpPr>
        <p:spPr>
          <a:xfrm>
            <a:off x="4283484" y="3649983"/>
            <a:ext cx="696338" cy="369332"/>
          </a:xfrm>
          <a:prstGeom prst="rect">
            <a:avLst/>
          </a:prstGeom>
          <a:noFill/>
        </p:spPr>
        <p:txBody>
          <a:bodyPr wrap="square" rtlCol="0">
            <a:spAutoFit/>
          </a:bodyPr>
          <a:lstStyle/>
          <a:p>
            <a:r>
              <a:rPr lang="en-US" dirty="0"/>
              <a:t>100</a:t>
            </a:r>
            <a:endParaRPr lang="nl-NL" dirty="0"/>
          </a:p>
        </p:txBody>
      </p:sp>
      <p:grpSp>
        <p:nvGrpSpPr>
          <p:cNvPr id="13" name="Groep 12">
            <a:extLst>
              <a:ext uri="{FF2B5EF4-FFF2-40B4-BE49-F238E27FC236}">
                <a16:creationId xmlns:a16="http://schemas.microsoft.com/office/drawing/2014/main" id="{43C93975-4F9B-4569-A21C-F3B8D4B6437F}"/>
              </a:ext>
            </a:extLst>
          </p:cNvPr>
          <p:cNvGrpSpPr/>
          <p:nvPr/>
        </p:nvGrpSpPr>
        <p:grpSpPr>
          <a:xfrm>
            <a:off x="3920428" y="3022870"/>
            <a:ext cx="3044858" cy="1630838"/>
            <a:chOff x="3920428" y="2890894"/>
            <a:chExt cx="3044858" cy="1630838"/>
          </a:xfrm>
        </p:grpSpPr>
        <p:cxnSp>
          <p:nvCxnSpPr>
            <p:cNvPr id="14" name="Rechte verbindingslijn 13">
              <a:extLst>
                <a:ext uri="{FF2B5EF4-FFF2-40B4-BE49-F238E27FC236}">
                  <a16:creationId xmlns:a16="http://schemas.microsoft.com/office/drawing/2014/main" id="{F61F73AE-006C-4CD2-A0F0-25133A606B49}"/>
                </a:ext>
              </a:extLst>
            </p:cNvPr>
            <p:cNvCxnSpPr/>
            <p:nvPr/>
          </p:nvCxnSpPr>
          <p:spPr>
            <a:xfrm>
              <a:off x="3920428" y="3258540"/>
              <a:ext cx="3044858" cy="0"/>
            </a:xfrm>
            <a:prstGeom prst="line">
              <a:avLst/>
            </a:prstGeom>
            <a:ln w="28575">
              <a:solidFill>
                <a:srgbClr val="129BAE"/>
              </a:solidFill>
            </a:ln>
          </p:spPr>
          <p:style>
            <a:lnRef idx="1">
              <a:schemeClr val="accent1"/>
            </a:lnRef>
            <a:fillRef idx="0">
              <a:schemeClr val="accent1"/>
            </a:fillRef>
            <a:effectRef idx="0">
              <a:schemeClr val="accent1"/>
            </a:effectRef>
            <a:fontRef idx="minor">
              <a:schemeClr val="tx1"/>
            </a:fontRef>
          </p:style>
        </p:cxnSp>
        <p:grpSp>
          <p:nvGrpSpPr>
            <p:cNvPr id="15" name="Groep 14">
              <a:extLst>
                <a:ext uri="{FF2B5EF4-FFF2-40B4-BE49-F238E27FC236}">
                  <a16:creationId xmlns:a16="http://schemas.microsoft.com/office/drawing/2014/main" id="{D7302897-E1E7-4B5F-93B4-CFE05AF09D52}"/>
                </a:ext>
              </a:extLst>
            </p:cNvPr>
            <p:cNvGrpSpPr/>
            <p:nvPr/>
          </p:nvGrpSpPr>
          <p:grpSpPr>
            <a:xfrm>
              <a:off x="4205592" y="2890894"/>
              <a:ext cx="2536988" cy="1630838"/>
              <a:chOff x="4121873" y="2564090"/>
              <a:chExt cx="2536988" cy="1630838"/>
            </a:xfrm>
          </p:grpSpPr>
          <p:cxnSp>
            <p:nvCxnSpPr>
              <p:cNvPr id="16" name="Rechte verbindingslijn 15">
                <a:extLst>
                  <a:ext uri="{FF2B5EF4-FFF2-40B4-BE49-F238E27FC236}">
                    <a16:creationId xmlns:a16="http://schemas.microsoft.com/office/drawing/2014/main" id="{237D09EC-800B-4D29-B154-D9EF32F281E4}"/>
                  </a:ext>
                </a:extLst>
              </p:cNvPr>
              <p:cNvCxnSpPr>
                <a:cxnSpLocks/>
              </p:cNvCxnSpPr>
              <p:nvPr/>
            </p:nvCxnSpPr>
            <p:spPr>
              <a:xfrm flipV="1">
                <a:off x="5359138" y="2667786"/>
                <a:ext cx="0" cy="1527142"/>
              </a:xfrm>
              <a:prstGeom prst="line">
                <a:avLst/>
              </a:prstGeom>
              <a:ln w="28575">
                <a:solidFill>
                  <a:srgbClr val="129BAE"/>
                </a:solidFill>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EBDEFBC4-3217-4B26-B9AF-9F6817018BF7}"/>
                  </a:ext>
                </a:extLst>
              </p:cNvPr>
              <p:cNvSpPr txBox="1"/>
              <p:nvPr/>
            </p:nvSpPr>
            <p:spPr>
              <a:xfrm>
                <a:off x="5706760" y="2564090"/>
                <a:ext cx="952101" cy="369332"/>
              </a:xfrm>
              <a:prstGeom prst="rect">
                <a:avLst/>
              </a:prstGeom>
              <a:noFill/>
            </p:spPr>
            <p:txBody>
              <a:bodyPr wrap="square" rtlCol="0">
                <a:spAutoFit/>
              </a:bodyPr>
              <a:lstStyle/>
              <a:p>
                <a:r>
                  <a:rPr lang="en-US" dirty="0" err="1"/>
                  <a:t>passief</a:t>
                </a:r>
                <a:endParaRPr lang="nl-NL" dirty="0"/>
              </a:p>
            </p:txBody>
          </p:sp>
          <p:sp>
            <p:nvSpPr>
              <p:cNvPr id="18" name="Tekstvak 17">
                <a:extLst>
                  <a:ext uri="{FF2B5EF4-FFF2-40B4-BE49-F238E27FC236}">
                    <a16:creationId xmlns:a16="http://schemas.microsoft.com/office/drawing/2014/main" id="{A4A4F5AD-6C2F-4A66-879B-1D973D955266}"/>
                  </a:ext>
                </a:extLst>
              </p:cNvPr>
              <p:cNvSpPr txBox="1"/>
              <p:nvPr/>
            </p:nvSpPr>
            <p:spPr>
              <a:xfrm>
                <a:off x="4121873" y="2564090"/>
                <a:ext cx="952101" cy="369332"/>
              </a:xfrm>
              <a:prstGeom prst="rect">
                <a:avLst/>
              </a:prstGeom>
              <a:noFill/>
            </p:spPr>
            <p:txBody>
              <a:bodyPr wrap="square" rtlCol="0">
                <a:spAutoFit/>
              </a:bodyPr>
              <a:lstStyle/>
              <a:p>
                <a:r>
                  <a:rPr lang="en-US" dirty="0" err="1"/>
                  <a:t>actief</a:t>
                </a:r>
                <a:endParaRPr lang="nl-NL" dirty="0"/>
              </a:p>
            </p:txBody>
          </p:sp>
        </p:grpSp>
      </p:grpSp>
      <p:sp>
        <p:nvSpPr>
          <p:cNvPr id="19" name="Tekstvak 18">
            <a:extLst>
              <a:ext uri="{FF2B5EF4-FFF2-40B4-BE49-F238E27FC236}">
                <a16:creationId xmlns:a16="http://schemas.microsoft.com/office/drawing/2014/main" id="{689B21E2-8785-4082-8F79-8F474AEFA3B2}"/>
              </a:ext>
            </a:extLst>
          </p:cNvPr>
          <p:cNvSpPr txBox="1"/>
          <p:nvPr/>
        </p:nvSpPr>
        <p:spPr>
          <a:xfrm>
            <a:off x="5918360" y="3649983"/>
            <a:ext cx="696338" cy="369332"/>
          </a:xfrm>
          <a:prstGeom prst="rect">
            <a:avLst/>
          </a:prstGeom>
          <a:noFill/>
        </p:spPr>
        <p:txBody>
          <a:bodyPr wrap="square" rtlCol="0">
            <a:spAutoFit/>
          </a:bodyPr>
          <a:lstStyle/>
          <a:p>
            <a:r>
              <a:rPr lang="en-US" dirty="0"/>
              <a:t>500</a:t>
            </a:r>
            <a:endParaRPr lang="nl-NL" dirty="0"/>
          </a:p>
        </p:txBody>
      </p:sp>
      <p:grpSp>
        <p:nvGrpSpPr>
          <p:cNvPr id="20" name="Groep 19">
            <a:extLst>
              <a:ext uri="{FF2B5EF4-FFF2-40B4-BE49-F238E27FC236}">
                <a16:creationId xmlns:a16="http://schemas.microsoft.com/office/drawing/2014/main" id="{8B3B332B-2429-4275-B46E-C746C04E0B60}"/>
              </a:ext>
            </a:extLst>
          </p:cNvPr>
          <p:cNvGrpSpPr/>
          <p:nvPr/>
        </p:nvGrpSpPr>
        <p:grpSpPr>
          <a:xfrm>
            <a:off x="2010041" y="3910455"/>
            <a:ext cx="3000167" cy="723083"/>
            <a:chOff x="2010041" y="3910455"/>
            <a:chExt cx="3000167" cy="723083"/>
          </a:xfrm>
        </p:grpSpPr>
        <p:sp>
          <p:nvSpPr>
            <p:cNvPr id="21" name="Tekstvak 20">
              <a:extLst>
                <a:ext uri="{FF2B5EF4-FFF2-40B4-BE49-F238E27FC236}">
                  <a16:creationId xmlns:a16="http://schemas.microsoft.com/office/drawing/2014/main" id="{F6656D9D-A6EC-478A-9236-97BFF24ACA44}"/>
                </a:ext>
              </a:extLst>
            </p:cNvPr>
            <p:cNvSpPr txBox="1"/>
            <p:nvPr/>
          </p:nvSpPr>
          <p:spPr>
            <a:xfrm>
              <a:off x="4302989" y="4264206"/>
              <a:ext cx="707219" cy="369332"/>
            </a:xfrm>
            <a:prstGeom prst="rect">
              <a:avLst/>
            </a:prstGeom>
            <a:noFill/>
          </p:spPr>
          <p:txBody>
            <a:bodyPr wrap="square" rtlCol="0">
              <a:spAutoFit/>
            </a:bodyPr>
            <a:lstStyle/>
            <a:p>
              <a:r>
                <a:rPr lang="en-US" dirty="0"/>
                <a:t>200</a:t>
              </a:r>
              <a:endParaRPr lang="nl-NL" dirty="0"/>
            </a:p>
          </p:txBody>
        </p:sp>
        <p:grpSp>
          <p:nvGrpSpPr>
            <p:cNvPr id="22" name="Groep 21">
              <a:extLst>
                <a:ext uri="{FF2B5EF4-FFF2-40B4-BE49-F238E27FC236}">
                  <a16:creationId xmlns:a16="http://schemas.microsoft.com/office/drawing/2014/main" id="{798B5730-B6F6-43AA-A703-514B4D705AA5}"/>
                </a:ext>
              </a:extLst>
            </p:cNvPr>
            <p:cNvGrpSpPr/>
            <p:nvPr/>
          </p:nvGrpSpPr>
          <p:grpSpPr>
            <a:xfrm>
              <a:off x="2010041" y="3910455"/>
              <a:ext cx="2951866" cy="369332"/>
              <a:chOff x="2010041" y="3910455"/>
              <a:chExt cx="2951866" cy="369332"/>
            </a:xfrm>
          </p:grpSpPr>
          <p:sp>
            <p:nvSpPr>
              <p:cNvPr id="24" name="Tekstvak 23">
                <a:extLst>
                  <a:ext uri="{FF2B5EF4-FFF2-40B4-BE49-F238E27FC236}">
                    <a16:creationId xmlns:a16="http://schemas.microsoft.com/office/drawing/2014/main" id="{0428D7AD-E5B6-46A2-85D3-A0630DFBD3E3}"/>
                  </a:ext>
                </a:extLst>
              </p:cNvPr>
              <p:cNvSpPr txBox="1"/>
              <p:nvPr/>
            </p:nvSpPr>
            <p:spPr>
              <a:xfrm>
                <a:off x="4288930" y="3910455"/>
                <a:ext cx="672977" cy="369332"/>
              </a:xfrm>
              <a:prstGeom prst="rect">
                <a:avLst/>
              </a:prstGeom>
              <a:noFill/>
            </p:spPr>
            <p:txBody>
              <a:bodyPr wrap="square" rtlCol="0">
                <a:spAutoFit/>
              </a:bodyPr>
              <a:lstStyle/>
              <a:p>
                <a:r>
                  <a:rPr lang="en-US" dirty="0"/>
                  <a:t>100</a:t>
                </a:r>
                <a:endParaRPr lang="nl-NL" dirty="0"/>
              </a:p>
            </p:txBody>
          </p:sp>
          <p:sp>
            <p:nvSpPr>
              <p:cNvPr id="25" name="Tekstvak 24">
                <a:extLst>
                  <a:ext uri="{FF2B5EF4-FFF2-40B4-BE49-F238E27FC236}">
                    <a16:creationId xmlns:a16="http://schemas.microsoft.com/office/drawing/2014/main" id="{66ABAFFF-646B-4662-955C-0F4046691794}"/>
                  </a:ext>
                </a:extLst>
              </p:cNvPr>
              <p:cNvSpPr txBox="1"/>
              <p:nvPr/>
            </p:nvSpPr>
            <p:spPr>
              <a:xfrm>
                <a:off x="2010041" y="3910455"/>
                <a:ext cx="1868442" cy="369332"/>
              </a:xfrm>
              <a:prstGeom prst="rect">
                <a:avLst/>
              </a:prstGeom>
              <a:noFill/>
            </p:spPr>
            <p:txBody>
              <a:bodyPr wrap="square" rtlCol="0">
                <a:spAutoFit/>
              </a:bodyPr>
              <a:lstStyle/>
              <a:p>
                <a:r>
                  <a:rPr lang="en-US" dirty="0" err="1"/>
                  <a:t>opbrengst</a:t>
                </a:r>
                <a:r>
                  <a:rPr lang="en-US" dirty="0"/>
                  <a:t> PGV?</a:t>
                </a:r>
                <a:endParaRPr lang="nl-NL" dirty="0"/>
              </a:p>
            </p:txBody>
          </p:sp>
          <p:cxnSp>
            <p:nvCxnSpPr>
              <p:cNvPr id="26" name="Rechte verbindingslijn met pijl 25">
                <a:extLst>
                  <a:ext uri="{FF2B5EF4-FFF2-40B4-BE49-F238E27FC236}">
                    <a16:creationId xmlns:a16="http://schemas.microsoft.com/office/drawing/2014/main" id="{47F44468-3E67-4D65-A42C-F88A9D0F8E73}"/>
                  </a:ext>
                </a:extLst>
              </p:cNvPr>
              <p:cNvCxnSpPr>
                <a:cxnSpLocks/>
                <a:stCxn id="24" idx="1"/>
                <a:endCxn id="25" idx="3"/>
              </p:cNvCxnSpPr>
              <p:nvPr/>
            </p:nvCxnSpPr>
            <p:spPr>
              <a:xfrm flipH="1">
                <a:off x="3878483" y="4095121"/>
                <a:ext cx="410447" cy="0"/>
              </a:xfrm>
              <a:prstGeom prst="straightConnector1">
                <a:avLst/>
              </a:prstGeom>
              <a:ln>
                <a:solidFill>
                  <a:srgbClr val="129BAE"/>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Rechte verbindingslijn 22">
              <a:extLst>
                <a:ext uri="{FF2B5EF4-FFF2-40B4-BE49-F238E27FC236}">
                  <a16:creationId xmlns:a16="http://schemas.microsoft.com/office/drawing/2014/main" id="{88AC2878-169B-4417-AAFF-4C503C6321CD}"/>
                </a:ext>
              </a:extLst>
            </p:cNvPr>
            <p:cNvCxnSpPr>
              <a:cxnSpLocks/>
            </p:cNvCxnSpPr>
            <p:nvPr/>
          </p:nvCxnSpPr>
          <p:spPr>
            <a:xfrm>
              <a:off x="4403230" y="4279787"/>
              <a:ext cx="327520" cy="0"/>
            </a:xfrm>
            <a:prstGeom prst="line">
              <a:avLst/>
            </a:prstGeom>
            <a:ln w="12700">
              <a:solidFill>
                <a:srgbClr val="129BAE"/>
              </a:solidFill>
            </a:ln>
          </p:spPr>
          <p:style>
            <a:lnRef idx="1">
              <a:schemeClr val="accent1"/>
            </a:lnRef>
            <a:fillRef idx="0">
              <a:schemeClr val="accent1"/>
            </a:fillRef>
            <a:effectRef idx="0">
              <a:schemeClr val="accent1"/>
            </a:effectRef>
            <a:fontRef idx="minor">
              <a:schemeClr val="tx1"/>
            </a:fontRef>
          </p:style>
        </p:cxnSp>
      </p:grpSp>
      <p:sp>
        <p:nvSpPr>
          <p:cNvPr id="27" name="Tekstvak 26">
            <a:extLst>
              <a:ext uri="{FF2B5EF4-FFF2-40B4-BE49-F238E27FC236}">
                <a16:creationId xmlns:a16="http://schemas.microsoft.com/office/drawing/2014/main" id="{2E9B59F6-2AC1-4176-BED1-DF0335E4A01E}"/>
              </a:ext>
            </a:extLst>
          </p:cNvPr>
          <p:cNvSpPr txBox="1"/>
          <p:nvPr/>
        </p:nvSpPr>
        <p:spPr>
          <a:xfrm>
            <a:off x="5807319" y="3649983"/>
            <a:ext cx="680274" cy="369332"/>
          </a:xfrm>
          <a:prstGeom prst="rect">
            <a:avLst/>
          </a:prstGeom>
          <a:noFill/>
        </p:spPr>
        <p:txBody>
          <a:bodyPr wrap="square" rtlCol="0">
            <a:spAutoFit/>
          </a:bodyPr>
          <a:lstStyle/>
          <a:p>
            <a:r>
              <a:rPr lang="en-US" dirty="0"/>
              <a:t>1000</a:t>
            </a:r>
            <a:endParaRPr lang="nl-NL" dirty="0"/>
          </a:p>
        </p:txBody>
      </p:sp>
      <p:sp>
        <p:nvSpPr>
          <p:cNvPr id="28" name="Tekstvak 27">
            <a:extLst>
              <a:ext uri="{FF2B5EF4-FFF2-40B4-BE49-F238E27FC236}">
                <a16:creationId xmlns:a16="http://schemas.microsoft.com/office/drawing/2014/main" id="{1F97F599-9461-448C-A3AD-952F7A84045E}"/>
              </a:ext>
            </a:extLst>
          </p:cNvPr>
          <p:cNvSpPr txBox="1"/>
          <p:nvPr/>
        </p:nvSpPr>
        <p:spPr>
          <a:xfrm>
            <a:off x="5918360" y="5173718"/>
            <a:ext cx="4253162" cy="369332"/>
          </a:xfrm>
          <a:prstGeom prst="rect">
            <a:avLst/>
          </a:prstGeom>
          <a:noFill/>
        </p:spPr>
        <p:txBody>
          <a:bodyPr wrap="square" rtlCol="0">
            <a:spAutoFit/>
          </a:bodyPr>
          <a:lstStyle/>
          <a:p>
            <a:r>
              <a:rPr lang="en-US" dirty="0"/>
              <a:t>uitkeringspercentage =</a:t>
            </a:r>
            <a:endParaRPr lang="nl-NL" dirty="0"/>
          </a:p>
        </p:txBody>
      </p:sp>
      <p:sp>
        <p:nvSpPr>
          <p:cNvPr id="29" name="Tekstvak 28">
            <a:extLst>
              <a:ext uri="{FF2B5EF4-FFF2-40B4-BE49-F238E27FC236}">
                <a16:creationId xmlns:a16="http://schemas.microsoft.com/office/drawing/2014/main" id="{42E2E7A8-D4B7-4B61-9C56-50497AC4294C}"/>
              </a:ext>
            </a:extLst>
          </p:cNvPr>
          <p:cNvSpPr txBox="1"/>
          <p:nvPr/>
        </p:nvSpPr>
        <p:spPr>
          <a:xfrm>
            <a:off x="8207826" y="5184604"/>
            <a:ext cx="1012371" cy="369332"/>
          </a:xfrm>
          <a:prstGeom prst="rect">
            <a:avLst/>
          </a:prstGeom>
          <a:noFill/>
        </p:spPr>
        <p:txBody>
          <a:bodyPr wrap="square" rtlCol="0">
            <a:spAutoFit/>
          </a:bodyPr>
          <a:lstStyle/>
          <a:p>
            <a:r>
              <a:rPr lang="en-US" dirty="0"/>
              <a:t>20%</a:t>
            </a:r>
            <a:endParaRPr lang="nl-NL" dirty="0"/>
          </a:p>
        </p:txBody>
      </p:sp>
      <p:sp>
        <p:nvSpPr>
          <p:cNvPr id="30" name="Tekstvak 29">
            <a:extLst>
              <a:ext uri="{FF2B5EF4-FFF2-40B4-BE49-F238E27FC236}">
                <a16:creationId xmlns:a16="http://schemas.microsoft.com/office/drawing/2014/main" id="{B06A3DCE-FB69-4922-B963-E6D67CAD07CC}"/>
              </a:ext>
            </a:extLst>
          </p:cNvPr>
          <p:cNvSpPr txBox="1"/>
          <p:nvPr/>
        </p:nvSpPr>
        <p:spPr>
          <a:xfrm>
            <a:off x="8207826" y="5184604"/>
            <a:ext cx="903517" cy="369332"/>
          </a:xfrm>
          <a:prstGeom prst="rect">
            <a:avLst/>
          </a:prstGeom>
          <a:noFill/>
        </p:spPr>
        <p:txBody>
          <a:bodyPr wrap="square" rtlCol="0">
            <a:spAutoFit/>
          </a:bodyPr>
          <a:lstStyle/>
          <a:p>
            <a:r>
              <a:rPr lang="en-US" dirty="0">
                <a:solidFill>
                  <a:srgbClr val="FF0000"/>
                </a:solidFill>
              </a:rPr>
              <a:t>10%</a:t>
            </a:r>
            <a:endParaRPr lang="nl-NL" dirty="0">
              <a:solidFill>
                <a:srgbClr val="FF0000"/>
              </a:solidFill>
            </a:endParaRPr>
          </a:p>
        </p:txBody>
      </p:sp>
      <p:sp>
        <p:nvSpPr>
          <p:cNvPr id="31" name="Tekstvak 30">
            <a:extLst>
              <a:ext uri="{FF2B5EF4-FFF2-40B4-BE49-F238E27FC236}">
                <a16:creationId xmlns:a16="http://schemas.microsoft.com/office/drawing/2014/main" id="{1D58EEB3-4D47-4A95-ADF1-6E4BA55F1CC7}"/>
              </a:ext>
            </a:extLst>
          </p:cNvPr>
          <p:cNvSpPr txBox="1"/>
          <p:nvPr/>
        </p:nvSpPr>
        <p:spPr>
          <a:xfrm>
            <a:off x="8208230" y="5181603"/>
            <a:ext cx="718059" cy="369332"/>
          </a:xfrm>
          <a:prstGeom prst="rect">
            <a:avLst/>
          </a:prstGeom>
          <a:noFill/>
        </p:spPr>
        <p:txBody>
          <a:bodyPr wrap="square" rtlCol="0">
            <a:spAutoFit/>
          </a:bodyPr>
          <a:lstStyle/>
          <a:p>
            <a:r>
              <a:rPr lang="en-US" dirty="0"/>
              <a:t>20%</a:t>
            </a:r>
            <a:endParaRPr lang="nl-NL" dirty="0"/>
          </a:p>
        </p:txBody>
      </p:sp>
    </p:spTree>
    <p:extLst>
      <p:ext uri="{BB962C8B-B14F-4D97-AF65-F5344CB8AC3E}">
        <p14:creationId xmlns:p14="http://schemas.microsoft.com/office/powerpoint/2010/main" val="23812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00"/>
                            </p:stCondLst>
                            <p:childTnLst>
                              <p:par>
                                <p:cTn id="42" presetID="10" presetClass="exit" presetSubtype="0" fill="hold" grpId="1" nodeType="after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19" grpId="1"/>
      <p:bldP spid="27" grpId="0"/>
      <p:bldP spid="28" grpId="0"/>
      <p:bldP spid="29" grpId="0"/>
      <p:bldP spid="29" grpId="1"/>
      <p:bldP spid="30" grpId="0"/>
      <p:bldP spid="30" grpId="1"/>
      <p:bldP spid="31"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Ysquare">
      <a:dk1>
        <a:srgbClr val="667C91"/>
      </a:dk1>
      <a:lt1>
        <a:srgbClr val="FFFFFF"/>
      </a:lt1>
      <a:dk2>
        <a:srgbClr val="667C91"/>
      </a:dk2>
      <a:lt2>
        <a:srgbClr val="F2F2F2"/>
      </a:lt2>
      <a:accent1>
        <a:srgbClr val="667C91"/>
      </a:accent1>
      <a:accent2>
        <a:srgbClr val="7C90A4"/>
      </a:accent2>
      <a:accent3>
        <a:srgbClr val="A9B6C3"/>
      </a:accent3>
      <a:accent4>
        <a:srgbClr val="C9D1D9"/>
      </a:accent4>
      <a:accent5>
        <a:srgbClr val="E2E6EA"/>
      </a:accent5>
      <a:accent6>
        <a:srgbClr val="EDF0F3"/>
      </a:accent6>
      <a:hlink>
        <a:srgbClr val="667C91"/>
      </a:hlink>
      <a:folHlink>
        <a:srgbClr val="667C91"/>
      </a:folHlink>
    </a:clrScheme>
    <a:fontScheme name="Ysquare">
      <a:majorFont>
        <a:latin typeface="Levenim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Ysquare ppt sjabloon nieuw" id="{A118E756-32CF-4318-A619-671412093D11}" vid="{CDD035B6-F4F2-406F-9E9B-D6A1397E7FB4}"/>
    </a:ext>
  </a:extLst>
</a:theme>
</file>

<file path=docProps/app.xml><?xml version="1.0" encoding="utf-8"?>
<Properties xmlns="http://schemas.openxmlformats.org/officeDocument/2006/extended-properties" xmlns:vt="http://schemas.openxmlformats.org/officeDocument/2006/docPropsVTypes">
  <TotalTime>2116</TotalTime>
  <Words>1152</Words>
  <Application>Microsoft Office PowerPoint</Application>
  <PresentationFormat>Breedbeeld</PresentationFormat>
  <Paragraphs>150</Paragraphs>
  <Slides>15</Slides>
  <Notes>0</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15</vt:i4>
      </vt:variant>
    </vt:vector>
  </HeadingPairs>
  <TitlesOfParts>
    <vt:vector size="26" baseType="lpstr">
      <vt:lpstr>Arial</vt:lpstr>
      <vt:lpstr>Calibri</vt:lpstr>
      <vt:lpstr>Calibri Light</vt:lpstr>
      <vt:lpstr>Courier New</vt:lpstr>
      <vt:lpstr>Franklin Gothic Book</vt:lpstr>
      <vt:lpstr>Georgia</vt:lpstr>
      <vt:lpstr>Levenim MT</vt:lpstr>
      <vt:lpstr>Verdana</vt:lpstr>
      <vt:lpstr>Wingdings</vt:lpstr>
      <vt:lpstr>Kantoorthema</vt:lpstr>
      <vt:lpstr>1_Kantoorthema</vt:lpstr>
      <vt:lpstr>De Peeters q.q./Gatzen-vordering   Vereniging Jonge InsolventieRecht Advocaten  |  6 oktober 2022  </vt:lpstr>
      <vt:lpstr>Inleiding </vt:lpstr>
      <vt:lpstr>Inleiding </vt:lpstr>
      <vt:lpstr>Inleiding</vt:lpstr>
      <vt:lpstr>Curator slechts bevoegd bij generieke benadeling</vt:lpstr>
      <vt:lpstr>Curator slechts bevoegd bij generieke benadeling</vt:lpstr>
      <vt:lpstr>Voorbeeld generieke benadeling </vt:lpstr>
      <vt:lpstr>Voorbeeld specifieke benadeling </vt:lpstr>
      <vt:lpstr>Generieke benadeling door toename passief?  </vt:lpstr>
      <vt:lpstr>Generieke benadeling: wie krijgt de opbrengst? </vt:lpstr>
      <vt:lpstr>Vermindering actief: komt de opbrengst wel bij de benadeelde schuldeiser(s) terecht? </vt:lpstr>
      <vt:lpstr>Specifieke benadeling: heeft de curator een alternatief?  </vt:lpstr>
      <vt:lpstr>Schikken van een Peeters/Gatzen-vordering</vt:lpstr>
      <vt:lpstr>Afsluiting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Robbert Jan van der Weijden</dc:creator>
  <cp:lastModifiedBy>Robbert Jan van der Weijden</cp:lastModifiedBy>
  <cp:revision>105</cp:revision>
  <cp:lastPrinted>2022-10-04T14:36:45Z</cp:lastPrinted>
  <dcterms:created xsi:type="dcterms:W3CDTF">2019-04-06T10:44:35Z</dcterms:created>
  <dcterms:modified xsi:type="dcterms:W3CDTF">2022-10-04T15:34:56Z</dcterms:modified>
</cp:coreProperties>
</file>