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1" r:id="rId3"/>
    <p:sldId id="272" r:id="rId4"/>
    <p:sldId id="275" r:id="rId5"/>
    <p:sldId id="442" r:id="rId6"/>
    <p:sldId id="441" r:id="rId7"/>
    <p:sldId id="440" r:id="rId8"/>
    <p:sldId id="439" r:id="rId9"/>
    <p:sldId id="438" r:id="rId10"/>
    <p:sldId id="437" r:id="rId11"/>
    <p:sldId id="43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2" clrIdx="0">
    <p:extLst>
      <p:ext uri="{19B8F6BF-5375-455C-9EA6-DF929625EA0E}">
        <p15:presenceInfo xmlns:p15="http://schemas.microsoft.com/office/powerpoint/2012/main" userId="S-1-5-21-2890558824-3927818043-3374662254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063"/>
    <a:srgbClr val="ED1D24"/>
    <a:srgbClr val="D1D3D4"/>
    <a:srgbClr val="519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9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90FD16C-8895-420F-A8EA-49A46C0B9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00728C-ECC4-4B3A-8BFF-86F26773B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ACA9-F0E6-4B7E-B44F-E42487D7D50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BF263F-937E-45F8-8B87-C3897AF9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4AB41-049A-45F6-8400-96B8E558F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9E2-4BAC-4A20-AFDE-2A2DE3B6FB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4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21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12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6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52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96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07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A791-D8E8-4C23-A528-EAEB42DC40E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17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">
            <a:extLst>
              <a:ext uri="{FF2B5EF4-FFF2-40B4-BE49-F238E27FC236}">
                <a16:creationId xmlns:a16="http://schemas.microsoft.com/office/drawing/2014/main" id="{6AAE077C-1B18-4761-9E4E-1CF334AA8A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192894F0-7D8A-4346-9DA5-FAFCD6CAE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C9155192-C98B-4DF2-B7CE-8C6D841975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5646317" cy="6858001"/>
          </a:xfrm>
          <a:custGeom>
            <a:avLst/>
            <a:gdLst>
              <a:gd name="connsiteX0" fmla="*/ 0 w 15646317"/>
              <a:gd name="connsiteY0" fmla="*/ 0 h 6858001"/>
              <a:gd name="connsiteX1" fmla="*/ 3454316 w 15646317"/>
              <a:gd name="connsiteY1" fmla="*/ 0 h 6858001"/>
              <a:gd name="connsiteX2" fmla="*/ 12192001 w 15646317"/>
              <a:gd name="connsiteY2" fmla="*/ 0 h 6858001"/>
              <a:gd name="connsiteX3" fmla="*/ 15646317 w 15646317"/>
              <a:gd name="connsiteY3" fmla="*/ 0 h 6858001"/>
              <a:gd name="connsiteX4" fmla="*/ 12829448 w 15646317"/>
              <a:gd name="connsiteY4" fmla="*/ 6858001 h 6858001"/>
              <a:gd name="connsiteX5" fmla="*/ 3454316 w 15646317"/>
              <a:gd name="connsiteY5" fmla="*/ 6858001 h 6858001"/>
              <a:gd name="connsiteX6" fmla="*/ 3454316 w 15646317"/>
              <a:gd name="connsiteY6" fmla="*/ 6858000 h 6858001"/>
              <a:gd name="connsiteX7" fmla="*/ 0 w 15646317"/>
              <a:gd name="connsiteY7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6317" h="6858001">
                <a:moveTo>
                  <a:pt x="0" y="0"/>
                </a:moveTo>
                <a:lnTo>
                  <a:pt x="3454316" y="0"/>
                </a:lnTo>
                <a:lnTo>
                  <a:pt x="12192001" y="0"/>
                </a:lnTo>
                <a:lnTo>
                  <a:pt x="15646317" y="0"/>
                </a:lnTo>
                <a:lnTo>
                  <a:pt x="12829448" y="6858001"/>
                </a:lnTo>
                <a:lnTo>
                  <a:pt x="3454316" y="6858001"/>
                </a:lnTo>
                <a:lnTo>
                  <a:pt x="34543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390DB81-9110-40A4-B13C-A52507042F61}"/>
              </a:ext>
            </a:extLst>
          </p:cNvPr>
          <p:cNvSpPr txBox="1"/>
          <p:nvPr userDrawn="1"/>
        </p:nvSpPr>
        <p:spPr>
          <a:xfrm>
            <a:off x="9220001" y="-290285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Logo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DA8DB55-E22E-43A8-8B32-1A87B9112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6506" y="2301544"/>
            <a:ext cx="3099600" cy="225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6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[GROO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8">
            <a:extLst>
              <a:ext uri="{FF2B5EF4-FFF2-40B4-BE49-F238E27FC236}">
                <a16:creationId xmlns:a16="http://schemas.microsoft.com/office/drawing/2014/main" id="{AC6D352E-1717-4B4A-AD2B-EC01B9A9E2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03482" y="0"/>
            <a:ext cx="7585087" cy="685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912" y="528799"/>
            <a:ext cx="2702340" cy="593539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68912" y="1651137"/>
            <a:ext cx="2702340" cy="467805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 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Tekst + Afbeelding [GROOT]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C626F26-5EB5-452E-9E62-CAEBD0DDAB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8000" y="1123200"/>
            <a:ext cx="2304000" cy="5734800"/>
          </a:xfrm>
          <a:custGeom>
            <a:avLst/>
            <a:gdLst>
              <a:gd name="connsiteX0" fmla="*/ 0 w 2304000"/>
              <a:gd name="connsiteY0" fmla="*/ 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  <a:gd name="connsiteX4" fmla="*/ 0 w 2304000"/>
              <a:gd name="connsiteY4" fmla="*/ 0 h 5734800"/>
              <a:gd name="connsiteX0" fmla="*/ 0 w 2304000"/>
              <a:gd name="connsiteY0" fmla="*/ 573480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000" h="5734800">
                <a:moveTo>
                  <a:pt x="0" y="5734800"/>
                </a:moveTo>
                <a:lnTo>
                  <a:pt x="2304000" y="0"/>
                </a:lnTo>
                <a:lnTo>
                  <a:pt x="2304000" y="5734800"/>
                </a:lnTo>
                <a:lnTo>
                  <a:pt x="0" y="57348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Tijdelijke aanduiding voor afbeelding 8">
            <a:extLst>
              <a:ext uri="{FF2B5EF4-FFF2-40B4-BE49-F238E27FC236}">
                <a16:creationId xmlns:a16="http://schemas.microsoft.com/office/drawing/2014/main" id="{35A23C36-CB99-4E21-9E48-74147458D7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DAD06B30-CBB9-48D4-AF8C-EAD3EF26832C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0AAEDEC-5E2D-4344-90E8-74403AFEE51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0B9AB24-803B-4AA2-8F9A-87506CBEB2A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89FFE04-0487-4D46-81EC-876B722392F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425DE5C4-44B5-47FD-8E1C-BD6C4A0C3011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C6502E7-B697-4B90-8459-F6D765D8391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031131F5-D6D9-4DE5-801B-62EB8FADB979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7AF7718-315B-4F04-831A-14DB6EA8AF6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1B2F427-4178-44DF-9C59-A8842E27A45E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7DF85BBD-50B6-4618-A546-71D6EDC825B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C378EC1-77CB-4821-8A4C-55523A91F03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5CE877C3-04E0-4A0D-9349-9CA2189E7C1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B9E7EAF8-BF68-43EC-A016-CAF32343A2AE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</a:t>
              </a:r>
              <a:r>
                <a:rPr kumimoji="0" lang="nl-NL" sz="1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5BD4AE23-03B6-4C17-80A6-BE813BFF2D4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7FB9E63C-9C22-4217-A05A-E5A6229019D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DEC31673-0312-4D45-926B-BE913218178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F2505AB-13E1-4CFA-8C98-F6ADAA3F76D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lvl="0"/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B2C1CC57-840D-4F3B-8D42-540439FDD98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72A673EB-90FA-4F99-9A2E-27C6CA424D2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9907E416-3F80-40D0-A5BD-F31B7D2D350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A0799A7F-E35A-4461-B7A3-D2E2DEBCF3E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defTabSz="719138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</a:pPr>
              <a:r>
                <a:rPr lang="nl-NL" sz="1400" noProof="0" dirty="0">
                  <a:solidFill>
                    <a:schemeClr val="accent1"/>
                  </a:solidFill>
                </a:rPr>
                <a:t>Bullet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7499678-F3CA-4128-9F12-E036B6A2FD8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44" name="ICOON_info">
              <a:extLst>
                <a:ext uri="{FF2B5EF4-FFF2-40B4-BE49-F238E27FC236}">
                  <a16:creationId xmlns:a16="http://schemas.microsoft.com/office/drawing/2014/main" id="{0A1D4E9E-9FA6-44E5-B27C-BD43850465A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304988BE-F79A-4B3D-BE50-9E7B80215075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Graphic 163" descr="Informatie">
                <a:extLst>
                  <a:ext uri="{FF2B5EF4-FFF2-40B4-BE49-F238E27FC236}">
                    <a16:creationId xmlns:a16="http://schemas.microsoft.com/office/drawing/2014/main" id="{27E7758E-CAED-40D8-94B6-60A3AB0E690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VOORBEELD">
              <a:extLst>
                <a:ext uri="{FF2B5EF4-FFF2-40B4-BE49-F238E27FC236}">
                  <a16:creationId xmlns:a16="http://schemas.microsoft.com/office/drawing/2014/main" id="{C2371B24-2853-431D-88B6-00F8C347998A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524634BB-0096-4A31-BF9D-AD25B4AFF1C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A5B0193-8461-45BF-A81C-4F11FCFDAF7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B08BC574-D734-4A7C-9033-7A95EB846DD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948264CB-96AE-427D-8D2D-7B89D086248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41C18501-A6CC-4D40-8ED0-F3769AB86E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E6D3B73C-6193-40E3-A317-1B53C90BD1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E7F766CC-E289-4F74-8B1B-66FA17D706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E3DC08A2-00AB-4DF7-A5D3-DF3975C2DA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7DF6F4B9-54F0-4EE1-A23F-9897C84CBE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0" name="Pijl: rechts 79">
                  <a:extLst>
                    <a:ext uri="{FF2B5EF4-FFF2-40B4-BE49-F238E27FC236}">
                      <a16:creationId xmlns:a16="http://schemas.microsoft.com/office/drawing/2014/main" id="{0BFAFAE8-46F2-4BEF-BE7E-5B49F6C1F39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9DC06AAD-1C06-4997-BD1F-60FF8EDE30F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760CC9A6-197E-4F4F-A833-40AA373FC3E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4415E234-0AD0-4D1B-A740-B36EDD748A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A590FD84-7B0C-4CA5-8B79-5DA490D455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8ED56183-87E1-49E8-AC40-182C26312C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BB4FE03D-BA25-4551-8DD3-6F6705984E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02244C31-6301-4360-B7A8-AED2F01BF6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39DC3B88-514C-496A-A2FE-F9E7D2C80A9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A0AED6F5-D978-4F63-8E9C-D97D89DE83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A51E07B6-A883-4AF1-9033-CDC70E7A07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D5ABD505-CFFE-4CF3-82C8-C2A743EA367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C9C69E22-5CA7-40E9-A2BE-05F679BD715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4655C5F3-2D17-4243-8259-C03AC63CBE9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38B34199-D7B0-4204-8490-C5DCA734C48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ADF79343-A550-4729-9634-C23FD662E90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8E0C100C-78F6-4EC1-B2DE-2137DDCB92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83BDE9F-D29D-4A77-A2EC-0BEBC2CC4B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E30ED0BF-BC31-4F41-B469-8B12066A5A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EBB00635-E351-45FC-B1B1-DBB6C8350B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3AE75AF9-D3EA-406D-B7D6-95A6E5D33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6" name="Pijl: rechts 65">
                  <a:extLst>
                    <a:ext uri="{FF2B5EF4-FFF2-40B4-BE49-F238E27FC236}">
                      <a16:creationId xmlns:a16="http://schemas.microsoft.com/office/drawing/2014/main" id="{3722F6C5-660E-405E-A961-F3FF4C76591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9F850DBB-30C1-48E8-AC9D-23E9492BDF1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BE42F0B0-44F7-489D-9C91-0BFDF1D0EC4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468D31CA-CA32-417A-9064-D2BAF18452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62C1E421-147B-427B-B22C-CF728F821B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5AB67EC0-0016-4D35-9682-B5A7EF52E9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A19D2024-27A1-4BC8-862B-BAB587239E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DBB2E0A2-1F97-4696-B9DC-D720673C20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E56EC97-2226-4642-B386-18339E4F07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57">
                  <a:extLst>
                    <a:ext uri="{FF2B5EF4-FFF2-40B4-BE49-F238E27FC236}">
                      <a16:creationId xmlns:a16="http://schemas.microsoft.com/office/drawing/2014/main" id="{36C64153-6C06-4E77-879B-A8A3BFCB009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8" name="INSTRUCTIE">
            <a:extLst>
              <a:ext uri="{FF2B5EF4-FFF2-40B4-BE49-F238E27FC236}">
                <a16:creationId xmlns:a16="http://schemas.microsoft.com/office/drawing/2014/main" id="{3AF8998E-B3FF-4AAE-9A8F-F3A7BD77E47C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F0145CEE-3988-41B6-A25C-2371997FB537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0" name="INSTRUCTIE">
              <a:extLst>
                <a:ext uri="{FF2B5EF4-FFF2-40B4-BE49-F238E27FC236}">
                  <a16:creationId xmlns:a16="http://schemas.microsoft.com/office/drawing/2014/main" id="{B1CD43AC-5028-4836-A13F-98D34D2EAD42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72092B52-C762-46DC-801A-B8B96D9E191D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26B0BD7A-8CEB-41D9-8A5C-556D921E6A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611A766A-818C-4663-B115-B0A99C4095F0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233D544F-D54E-46A3-8C7A-1EEA40E47F9F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5E3BDD3A-1C2F-4E99-9B25-C97AF31F70CE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6E7475D4-74F9-433F-BA05-18252BD78592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Vrije vorm: vorm 141">
                  <a:extLst>
                    <a:ext uri="{FF2B5EF4-FFF2-40B4-BE49-F238E27FC236}">
                      <a16:creationId xmlns:a16="http://schemas.microsoft.com/office/drawing/2014/main" id="{E77DF078-2E0A-4549-9E06-CE65B38841B6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: afgeronde hoeken 142">
                  <a:extLst>
                    <a:ext uri="{FF2B5EF4-FFF2-40B4-BE49-F238E27FC236}">
                      <a16:creationId xmlns:a16="http://schemas.microsoft.com/office/drawing/2014/main" id="{23EFD198-59F6-453D-8242-D8BB62D53D8C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654F8E0F-5D17-43B5-A0AA-53537C7698B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5" name="Rechte verbindingslijn 144">
                  <a:extLst>
                    <a:ext uri="{FF2B5EF4-FFF2-40B4-BE49-F238E27FC236}">
                      <a16:creationId xmlns:a16="http://schemas.microsoft.com/office/drawing/2014/main" id="{E4A12778-1061-4E0D-9CD5-91E9DB5B6D52}"/>
                    </a:ext>
                  </a:extLst>
                </p:cNvPr>
                <p:cNvCxnSpPr>
                  <a:cxnSpLocks/>
                  <a:stCxn id="143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F935DFA9-0AAE-4BF0-9CBE-A879DB050653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93D15EE3-B503-44E0-A9A8-3FCA551E450A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A042B5FA-DB98-4B6E-B514-3DF5ED7FE501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0E7BA912-7794-447A-A34A-7F0A7B422B25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38" name="Rechte verbindingslijn 137">
                  <a:extLst>
                    <a:ext uri="{FF2B5EF4-FFF2-40B4-BE49-F238E27FC236}">
                      <a16:creationId xmlns:a16="http://schemas.microsoft.com/office/drawing/2014/main" id="{9791CD49-0B59-45E7-84B7-B78489C1311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9" name="Gelijkbenige driehoek 138">
                  <a:extLst>
                    <a:ext uri="{FF2B5EF4-FFF2-40B4-BE49-F238E27FC236}">
                      <a16:creationId xmlns:a16="http://schemas.microsoft.com/office/drawing/2014/main" id="{65F6F29D-DE45-422A-A455-D2B025797DAA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79AE267F-F47D-4550-ACCC-264019F16B7F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5C1E3652-A11E-49EA-BBF9-ABD324559760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00" name="Ovaal 99">
                <a:extLst>
                  <a:ext uri="{FF2B5EF4-FFF2-40B4-BE49-F238E27FC236}">
                    <a16:creationId xmlns:a16="http://schemas.microsoft.com/office/drawing/2014/main" id="{87C7D9CD-DDC5-4E6F-A0A0-A533B956C7D3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CE9F2EEA-FB4A-49CE-BA42-A07DF26FBDCD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659455E4-D548-4474-B330-25967280C612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7E5D6F6D-BA03-42BA-A98A-F1DE8A882EAB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50B90FD6-2D88-44C1-AEC4-1F600E8AB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A929B255-E653-4BC6-8BBF-F9FF16645CF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34" name="Rechthoek 133">
                        <a:extLst>
                          <a:ext uri="{FF2B5EF4-FFF2-40B4-BE49-F238E27FC236}">
                            <a16:creationId xmlns:a16="http://schemas.microsoft.com/office/drawing/2014/main" id="{953AAA60-5C43-4606-B46F-0B6F3BE9F99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5" name="Rechthoek 134">
                        <a:extLst>
                          <a:ext uri="{FF2B5EF4-FFF2-40B4-BE49-F238E27FC236}">
                            <a16:creationId xmlns:a16="http://schemas.microsoft.com/office/drawing/2014/main" id="{F145B6C1-5E60-48A9-BC3E-E155B303259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6" name="Ovaal 135">
                        <a:extLst>
                          <a:ext uri="{FF2B5EF4-FFF2-40B4-BE49-F238E27FC236}">
                            <a16:creationId xmlns:a16="http://schemas.microsoft.com/office/drawing/2014/main" id="{64776003-DFE0-449A-AA2B-9FE67E4A11A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32" name="Afbeelding 131">
                      <a:extLst>
                        <a:ext uri="{FF2B5EF4-FFF2-40B4-BE49-F238E27FC236}">
                          <a16:creationId xmlns:a16="http://schemas.microsoft.com/office/drawing/2014/main" id="{E6BA23E0-344F-4B0E-B4E6-A4F6683B7DE9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2DAE007B-507A-40A3-B9C2-004FFC59BC5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3A23DDA3-8DBD-4A5F-8BE2-F7F30F173F1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6BFC9BDA-A8EB-44D1-AE2B-B92242DFBB0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8A1B17A1-DD09-464F-9EB5-5530E7529D69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10820C58-5E91-46E5-8939-617600047A80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7B6666C0-8588-4D7D-BBB6-2B0D991992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277D1A4A-BA94-4968-A5FB-0B23260A8EA8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B565E051-0AF0-4A31-B1E1-3DE1FF4E6DC3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23" name="Gelijkbenige driehoek 122">
                  <a:extLst>
                    <a:ext uri="{FF2B5EF4-FFF2-40B4-BE49-F238E27FC236}">
                      <a16:creationId xmlns:a16="http://schemas.microsoft.com/office/drawing/2014/main" id="{811A55A0-DA86-4C73-95CE-2732A0A9E02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FF331A26-E404-457C-9694-41D8236760E5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DC72B8F8-2532-4DCE-BC39-BAA2DA2194DE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B8EB44C2-7276-4974-BBA5-EDB127E5E3E3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Tekstvak 108">
                  <a:extLst>
                    <a:ext uri="{FF2B5EF4-FFF2-40B4-BE49-F238E27FC236}">
                      <a16:creationId xmlns:a16="http://schemas.microsoft.com/office/drawing/2014/main" id="{E2B14915-040D-4BA0-950E-6B0F53DAF3D4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10" name="Tekstvak 109">
                  <a:extLst>
                    <a:ext uri="{FF2B5EF4-FFF2-40B4-BE49-F238E27FC236}">
                      <a16:creationId xmlns:a16="http://schemas.microsoft.com/office/drawing/2014/main" id="{250A6C43-4518-499F-814E-E2A12DB06BAD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11" name="Vrije vorm: vorm 110">
                  <a:extLst>
                    <a:ext uri="{FF2B5EF4-FFF2-40B4-BE49-F238E27FC236}">
                      <a16:creationId xmlns:a16="http://schemas.microsoft.com/office/drawing/2014/main" id="{340CC3F3-293D-4AC8-A794-C739F62BE0B8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Gelijkbenige driehoek 111">
                  <a:extLst>
                    <a:ext uri="{FF2B5EF4-FFF2-40B4-BE49-F238E27FC236}">
                      <a16:creationId xmlns:a16="http://schemas.microsoft.com/office/drawing/2014/main" id="{3F4F9422-398A-453B-B08E-AB9287F8D6F0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4C71539C-29C0-4686-AD91-69936F354616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1A1F4E59-484B-4338-A369-47D710EB33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6BB6F754-CF55-4D58-8953-625A42643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532D9301-906A-4FA7-B0FC-851DDB8597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E1CBA335-0EFA-4565-BC74-6C576E5E8416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7ADE99ED-6D4F-43C3-8A0C-D9AAD57FBE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5F24D1FF-750F-4010-AE2D-9196E37FBB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98C1E33A-B453-4585-A692-AACDC6459A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04" name="ICOON_info">
                <a:extLst>
                  <a:ext uri="{FF2B5EF4-FFF2-40B4-BE49-F238E27FC236}">
                    <a16:creationId xmlns:a16="http://schemas.microsoft.com/office/drawing/2014/main" id="{7212D12A-306A-4E83-97DF-37802303C6A5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05" name="Ovaal 104">
                  <a:extLst>
                    <a:ext uri="{FF2B5EF4-FFF2-40B4-BE49-F238E27FC236}">
                      <a16:creationId xmlns:a16="http://schemas.microsoft.com/office/drawing/2014/main" id="{D34B223C-8B78-400A-A017-3D6391FDF49E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Graphic 163" descr="Informatie">
                  <a:extLst>
                    <a:ext uri="{FF2B5EF4-FFF2-40B4-BE49-F238E27FC236}">
                      <a16:creationId xmlns:a16="http://schemas.microsoft.com/office/drawing/2014/main" id="{D51E9915-6C89-4119-87D0-52CC06CEE360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490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8">
            <a:extLst>
              <a:ext uri="{FF2B5EF4-FFF2-40B4-BE49-F238E27FC236}">
                <a16:creationId xmlns:a16="http://schemas.microsoft.com/office/drawing/2014/main" id="{AC6D352E-1717-4B4A-AD2B-EC01B9A9E2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88569" cy="685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Afbeelding </a:t>
            </a:r>
          </a:p>
        </p:txBody>
      </p:sp>
      <p:sp>
        <p:nvSpPr>
          <p:cNvPr id="10" name="Rechthoek 21">
            <a:extLst>
              <a:ext uri="{FF2B5EF4-FFF2-40B4-BE49-F238E27FC236}">
                <a16:creationId xmlns:a16="http://schemas.microsoft.com/office/drawing/2014/main" id="{BB9DC422-455F-48A1-BC41-9D4FD919CE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799" y="528638"/>
            <a:ext cx="594000" cy="594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C626F26-5EB5-452E-9E62-CAEBD0DDAB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8000" y="1123200"/>
            <a:ext cx="2304000" cy="5734800"/>
          </a:xfrm>
          <a:custGeom>
            <a:avLst/>
            <a:gdLst>
              <a:gd name="connsiteX0" fmla="*/ 0 w 2304000"/>
              <a:gd name="connsiteY0" fmla="*/ 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  <a:gd name="connsiteX4" fmla="*/ 0 w 2304000"/>
              <a:gd name="connsiteY4" fmla="*/ 0 h 5734800"/>
              <a:gd name="connsiteX0" fmla="*/ 0 w 2304000"/>
              <a:gd name="connsiteY0" fmla="*/ 573480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000" h="5734800">
                <a:moveTo>
                  <a:pt x="0" y="5734800"/>
                </a:moveTo>
                <a:lnTo>
                  <a:pt x="2304000" y="0"/>
                </a:lnTo>
                <a:lnTo>
                  <a:pt x="2304000" y="5734800"/>
                </a:lnTo>
                <a:lnTo>
                  <a:pt x="0" y="57348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BA49B39-BEAC-4FA3-8392-CAF902B54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F84F616E-A938-404E-AFE1-951252955F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CE3ED5CB-0159-4310-94B3-9A3F6B94E675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FE4AE15-5C21-4A71-B1C8-29E8FF100971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4" name="INSTRUCTIE">
              <a:extLst>
                <a:ext uri="{FF2B5EF4-FFF2-40B4-BE49-F238E27FC236}">
                  <a16:creationId xmlns:a16="http://schemas.microsoft.com/office/drawing/2014/main" id="{97B9F9AD-0C3F-45E4-96C6-D121E182317A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683AB4A5-AEDA-4909-BD75-FCDB0BE7304D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D7EE7231-EE22-4224-AADF-4B871B866BBA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9A6AC45D-80B7-43DA-9112-AB6E013DB71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FDBF9A46-EFEE-4E96-BA94-423CD47A3948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2216CBBA-EA1B-4B2E-9238-340E7F54D6B2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Ovaal 66">
                  <a:extLst>
                    <a:ext uri="{FF2B5EF4-FFF2-40B4-BE49-F238E27FC236}">
                      <a16:creationId xmlns:a16="http://schemas.microsoft.com/office/drawing/2014/main" id="{45D85B60-3B48-481C-9C35-A84FF7691B67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F55619C0-476D-4D21-AC7F-64515117500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Rechthoek: afgeronde hoeken 68">
                  <a:extLst>
                    <a:ext uri="{FF2B5EF4-FFF2-40B4-BE49-F238E27FC236}">
                      <a16:creationId xmlns:a16="http://schemas.microsoft.com/office/drawing/2014/main" id="{ECE2EFCA-025B-441D-B4AD-3E5F9F30098A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0" name="Rechte verbindingslijn 69">
                  <a:extLst>
                    <a:ext uri="{FF2B5EF4-FFF2-40B4-BE49-F238E27FC236}">
                      <a16:creationId xmlns:a16="http://schemas.microsoft.com/office/drawing/2014/main" id="{1998C92C-6BB8-4A36-AEBA-10F50472C27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27C75F6-D073-4300-8C9A-F3A43EA27507}"/>
                    </a:ext>
                  </a:extLst>
                </p:cNvPr>
                <p:cNvCxnSpPr>
                  <a:cxnSpLocks/>
                  <a:stCxn id="6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22066702-72DC-4D16-A745-AD105E69A824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9C3CD58-9EAD-4EB8-A7D9-D1DB7B9E9AE6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08808054-C046-4C8B-9454-612B94EB48AB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BCE61676-C6E7-4C17-9E30-2A90BC3B8DA4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4" name="Rechte verbindingslijn 63">
                  <a:extLst>
                    <a:ext uri="{FF2B5EF4-FFF2-40B4-BE49-F238E27FC236}">
                      <a16:creationId xmlns:a16="http://schemas.microsoft.com/office/drawing/2014/main" id="{997A7A62-8310-4A0D-93AE-9D0B9DA90653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5" name="Gelijkbenige driehoek 64">
                  <a:extLst>
                    <a:ext uri="{FF2B5EF4-FFF2-40B4-BE49-F238E27FC236}">
                      <a16:creationId xmlns:a16="http://schemas.microsoft.com/office/drawing/2014/main" id="{E40DBE42-547B-4F94-9F91-1640B8AB3292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" name="Ovaal 23">
                <a:extLst>
                  <a:ext uri="{FF2B5EF4-FFF2-40B4-BE49-F238E27FC236}">
                    <a16:creationId xmlns:a16="http://schemas.microsoft.com/office/drawing/2014/main" id="{ADFBEDCA-91E2-4B09-BD3B-E41793F35A79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24DAFE82-AC13-4746-A00D-F68963132B4B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99D44463-6DAD-43B1-8842-E6C21481926F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8CB14E0D-2ECF-440B-9666-08A0E4B876A6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DEA4945C-5D61-4DFC-8D64-0CD816094E7C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CBCB864E-9DA0-430B-86A8-A46E7EBA38E7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305D007B-862C-4117-B9EE-F70EDF16C66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57" name="Groep 56">
                      <a:extLst>
                        <a:ext uri="{FF2B5EF4-FFF2-40B4-BE49-F238E27FC236}">
                          <a16:creationId xmlns:a16="http://schemas.microsoft.com/office/drawing/2014/main" id="{C0ED4F30-B4B2-4E7D-8A78-81F2DE15CEC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0" name="Rechthoek 59">
                        <a:extLst>
                          <a:ext uri="{FF2B5EF4-FFF2-40B4-BE49-F238E27FC236}">
                            <a16:creationId xmlns:a16="http://schemas.microsoft.com/office/drawing/2014/main" id="{1DACC2F4-D86D-47BA-84C6-2F4623A18FD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" name="Rechthoek 60">
                        <a:extLst>
                          <a:ext uri="{FF2B5EF4-FFF2-40B4-BE49-F238E27FC236}">
                            <a16:creationId xmlns:a16="http://schemas.microsoft.com/office/drawing/2014/main" id="{201B7746-6F46-4727-A556-5DEFF0227A8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" name="Ovaal 61">
                        <a:extLst>
                          <a:ext uri="{FF2B5EF4-FFF2-40B4-BE49-F238E27FC236}">
                            <a16:creationId xmlns:a16="http://schemas.microsoft.com/office/drawing/2014/main" id="{5C123CD0-B790-4F72-B96F-260CA6F5DA7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58" name="Afbeelding 57">
                      <a:extLst>
                        <a:ext uri="{FF2B5EF4-FFF2-40B4-BE49-F238E27FC236}">
                          <a16:creationId xmlns:a16="http://schemas.microsoft.com/office/drawing/2014/main" id="{E5416B27-4E7C-41EC-847E-12CE29F2C78A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Afbeelding 58">
                      <a:extLst>
                        <a:ext uri="{FF2B5EF4-FFF2-40B4-BE49-F238E27FC236}">
                          <a16:creationId xmlns:a16="http://schemas.microsoft.com/office/drawing/2014/main" id="{830D0CC8-1313-4B2C-9D8E-B6A8CD24FA6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566CC7CA-FA23-4CF8-A5A9-50BFCE781D5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54BF842E-252E-4803-84F7-B5AB2929BE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B4BDAFF6-F673-4B22-9F62-F2588747A4F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1AE8176C-EB37-42E8-804F-A3B76553A8C7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06FE773D-9E7F-41C0-889D-23D3CD4C95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3602E53D-D0A6-4820-8C93-B6A83031DBE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B4D8E08E-1BF3-49C1-A395-ACDCD596E94B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9" name="Gelijkbenige driehoek 48">
                  <a:extLst>
                    <a:ext uri="{FF2B5EF4-FFF2-40B4-BE49-F238E27FC236}">
                      <a16:creationId xmlns:a16="http://schemas.microsoft.com/office/drawing/2014/main" id="{61F9BE23-92E9-459C-A0EB-C894D8C2295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442CFCE4-8069-4D52-A238-B546A80A0094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88BBF556-C6CD-4CC5-A5C4-EC9A2635B723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hthoek 33">
                  <a:extLst>
                    <a:ext uri="{FF2B5EF4-FFF2-40B4-BE49-F238E27FC236}">
                      <a16:creationId xmlns:a16="http://schemas.microsoft.com/office/drawing/2014/main" id="{09B17CA1-25A8-4F26-B85F-F185D725B432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FC1A5C99-A957-465E-B68B-B05F1A762656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222EBF49-05B2-4EF1-8B8D-5F75024450F7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37" name="Vrije vorm: vorm 36">
                  <a:extLst>
                    <a:ext uri="{FF2B5EF4-FFF2-40B4-BE49-F238E27FC236}">
                      <a16:creationId xmlns:a16="http://schemas.microsoft.com/office/drawing/2014/main" id="{9C19AF41-0A7A-47FC-B9C9-48BA30E881F9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Gelijkbenige driehoek 37">
                  <a:extLst>
                    <a:ext uri="{FF2B5EF4-FFF2-40B4-BE49-F238E27FC236}">
                      <a16:creationId xmlns:a16="http://schemas.microsoft.com/office/drawing/2014/main" id="{7DF6C6B1-2149-4BD3-9489-A8618DB69E04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370EEBC0-F9F2-49C2-A53D-4577E23A84EC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3FBBD2FF-76CB-4F31-AEA4-028F9263DC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D66D3901-F6A3-49A7-836B-78F29F34E3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B0C30BAA-F387-4CDC-8609-F118C9C3FE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0EC7E8BF-0740-4C6B-9D3E-FA55C9602A8D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F14E5469-99AE-46E7-9263-C4B4EEE61F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57F5A72B-AB96-407B-9699-AB5A94D096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D9E14AA7-F2EA-4AF5-BEEE-C11602E264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30" name="ICOON_info">
                <a:extLst>
                  <a:ext uri="{FF2B5EF4-FFF2-40B4-BE49-F238E27FC236}">
                    <a16:creationId xmlns:a16="http://schemas.microsoft.com/office/drawing/2014/main" id="{5F606666-EF96-4196-A138-71ED15ADE403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31" name="Ovaal 30">
                  <a:extLst>
                    <a:ext uri="{FF2B5EF4-FFF2-40B4-BE49-F238E27FC236}">
                      <a16:creationId xmlns:a16="http://schemas.microsoft.com/office/drawing/2014/main" id="{A7E3AFC7-51C2-4E01-A601-46F22C22106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Graphic 163" descr="Informatie">
                  <a:extLst>
                    <a:ext uri="{FF2B5EF4-FFF2-40B4-BE49-F238E27FC236}">
                      <a16:creationId xmlns:a16="http://schemas.microsoft.com/office/drawing/2014/main" id="{0ACD7CD8-6E25-4A67-B0FC-8FC6D530406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6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media 28">
            <a:extLst>
              <a:ext uri="{FF2B5EF4-FFF2-40B4-BE49-F238E27FC236}">
                <a16:creationId xmlns:a16="http://schemas.microsoft.com/office/drawing/2014/main" id="{399A07E4-E037-4065-B64C-EC576DF337E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onderstaande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endParaRPr lang="nl-NL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Video</a:t>
            </a:r>
          </a:p>
        </p:txBody>
      </p:sp>
      <p:sp>
        <p:nvSpPr>
          <p:cNvPr id="10" name="Rechthoek 21">
            <a:extLst>
              <a:ext uri="{FF2B5EF4-FFF2-40B4-BE49-F238E27FC236}">
                <a16:creationId xmlns:a16="http://schemas.microsoft.com/office/drawing/2014/main" id="{BB9DC422-455F-48A1-BC41-9D4FD919CE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799" y="528638"/>
            <a:ext cx="594000" cy="59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C626F26-5EB5-452E-9E62-CAEBD0DDAB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8000" y="1123200"/>
            <a:ext cx="2304000" cy="5734800"/>
          </a:xfrm>
          <a:custGeom>
            <a:avLst/>
            <a:gdLst>
              <a:gd name="connsiteX0" fmla="*/ 0 w 2304000"/>
              <a:gd name="connsiteY0" fmla="*/ 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  <a:gd name="connsiteX4" fmla="*/ 0 w 2304000"/>
              <a:gd name="connsiteY4" fmla="*/ 0 h 5734800"/>
              <a:gd name="connsiteX0" fmla="*/ 0 w 2304000"/>
              <a:gd name="connsiteY0" fmla="*/ 573480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000" h="5734800">
                <a:moveTo>
                  <a:pt x="0" y="5734800"/>
                </a:moveTo>
                <a:lnTo>
                  <a:pt x="2304000" y="0"/>
                </a:lnTo>
                <a:lnTo>
                  <a:pt x="2304000" y="5734800"/>
                </a:lnTo>
                <a:lnTo>
                  <a:pt x="0" y="57348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afbeelding 8">
            <a:extLst>
              <a:ext uri="{FF2B5EF4-FFF2-40B4-BE49-F238E27FC236}">
                <a16:creationId xmlns:a16="http://schemas.microsoft.com/office/drawing/2014/main" id="{C5F0FDBA-52EF-488A-B431-52311EE76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13" name="INSTRUCTIE">
            <a:extLst>
              <a:ext uri="{FF2B5EF4-FFF2-40B4-BE49-F238E27FC236}">
                <a16:creationId xmlns:a16="http://schemas.microsoft.com/office/drawing/2014/main" id="{4F4CB8F7-04CF-4DB3-9F25-5E14D76EB655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6E3E94F-BBB6-4B74-9052-E85E2EA69C49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9FAA687-5539-4B56-BAFF-A6ED66ECA799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F45001D3-1102-42EF-BACB-DCB10D63DF8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CACFAE7-C56C-4210-B145-7725F1A99B0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D103F4E-4F78-4DE2-B0C9-0FE2E281A41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2017A38-40B6-4B18-AC3C-DAB24C01D213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14E69FB0-4F63-45D0-B503-C435CDA4D120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F41C37E3-E5A2-4DF0-B1BF-31C29FCE94C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2118A129-7EC4-4378-BD75-93B7893D5C4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1" name="Gelijkbenige driehoek 50">
                <a:extLst>
                  <a:ext uri="{FF2B5EF4-FFF2-40B4-BE49-F238E27FC236}">
                    <a16:creationId xmlns:a16="http://schemas.microsoft.com/office/drawing/2014/main" id="{B64E0384-1B91-4B1A-B27B-A773682B1B9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B4D3D508-CC76-4A43-9637-D42AEA84BCE0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C250CCA4-D325-4570-880B-5AB2B9B16DA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AED0F2B1-26D0-4A27-A0B6-A6A78210CCD2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643309A4-FFFA-4FE1-9435-CFD7C630296A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C32C008C-F4EA-4F59-8086-540C1D78D5D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3" name="Groep 42">
                    <a:extLst>
                      <a:ext uri="{FF2B5EF4-FFF2-40B4-BE49-F238E27FC236}">
                        <a16:creationId xmlns:a16="http://schemas.microsoft.com/office/drawing/2014/main" id="{500221D2-F6D6-4F36-8358-E7987135FCC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FA4C39C4-5BA2-436F-AD24-ABD794B8BB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39CFB470-B598-4AE8-909F-42465FAB4B2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Ovaal 47">
                      <a:extLst>
                        <a:ext uri="{FF2B5EF4-FFF2-40B4-BE49-F238E27FC236}">
                          <a16:creationId xmlns:a16="http://schemas.microsoft.com/office/drawing/2014/main" id="{D80A72E1-BF1D-4D8C-98C6-CC8B748F5F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B5E836CE-A954-484E-AB92-D1F54B3F0FB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357501B6-A669-4171-8799-DA97009CC8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6089229D-B00A-4ABF-9D3C-4B8907CB5FC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3E023CE7-13D4-4523-8E85-F6D3AF2FEF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AE208F6-11C1-4C4E-8E24-DB09438AE3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779105DF-E83F-4E70-9833-1C1CE57F329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29468160-A30E-4F0B-A67F-F146639B0A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8B1B0BC4-3D23-4B2A-9299-6C448C596C8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82297983-27DF-4CED-AA29-626E684B5A5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5" name="Gelijkbenige driehoek 34">
                <a:extLst>
                  <a:ext uri="{FF2B5EF4-FFF2-40B4-BE49-F238E27FC236}">
                    <a16:creationId xmlns:a16="http://schemas.microsoft.com/office/drawing/2014/main" id="{08B330E9-6BCD-482D-A26D-D2922FD6672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ICOON_info">
              <a:extLst>
                <a:ext uri="{FF2B5EF4-FFF2-40B4-BE49-F238E27FC236}">
                  <a16:creationId xmlns:a16="http://schemas.microsoft.com/office/drawing/2014/main" id="{0471F890-39EE-4A5B-8A22-BB393875B866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0B0D3E0A-3D19-4ADD-8762-5FB975A2AC1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Graphic 163" descr="Informatie">
                <a:extLst>
                  <a:ext uri="{FF2B5EF4-FFF2-40B4-BE49-F238E27FC236}">
                    <a16:creationId xmlns:a16="http://schemas.microsoft.com/office/drawing/2014/main" id="{10C7F359-9525-41B2-9A0D-77C28E57F4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Video icoon">
              <a:extLst>
                <a:ext uri="{FF2B5EF4-FFF2-40B4-BE49-F238E27FC236}">
                  <a16:creationId xmlns:a16="http://schemas.microsoft.com/office/drawing/2014/main" id="{9FFBE405-BF98-4D77-9F22-A78BBA709CF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51CDBB9-D5B1-43AF-8DF2-50856D8EBC12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Vrije vorm 112">
                <a:extLst>
                  <a:ext uri="{FF2B5EF4-FFF2-40B4-BE49-F238E27FC236}">
                    <a16:creationId xmlns:a16="http://schemas.microsoft.com/office/drawing/2014/main" id="{7CE2629A-DE97-48C9-815E-269E67DDFED3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Vrije vorm 113">
                <a:extLst>
                  <a:ext uri="{FF2B5EF4-FFF2-40B4-BE49-F238E27FC236}">
                    <a16:creationId xmlns:a16="http://schemas.microsoft.com/office/drawing/2014/main" id="{D4028CE0-C43E-4190-A092-C92505382C5B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4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4DE75678-41B7-4AD6-8071-061C91F481EA}"/>
              </a:ext>
            </a:extLst>
          </p:cNvPr>
          <p:cNvSpPr/>
          <p:nvPr userDrawn="1"/>
        </p:nvSpPr>
        <p:spPr>
          <a:xfrm>
            <a:off x="4132975" y="0"/>
            <a:ext cx="8059025" cy="6858000"/>
          </a:xfrm>
          <a:custGeom>
            <a:avLst/>
            <a:gdLst>
              <a:gd name="connsiteX0" fmla="*/ 2756939 w 8059025"/>
              <a:gd name="connsiteY0" fmla="*/ 0 h 6858000"/>
              <a:gd name="connsiteX1" fmla="*/ 2756940 w 8059025"/>
              <a:gd name="connsiteY1" fmla="*/ 0 h 6858000"/>
              <a:gd name="connsiteX2" fmla="*/ 3256686 w 8059025"/>
              <a:gd name="connsiteY2" fmla="*/ 0 h 6858000"/>
              <a:gd name="connsiteX3" fmla="*/ 3256687 w 8059025"/>
              <a:gd name="connsiteY3" fmla="*/ 0 h 6858000"/>
              <a:gd name="connsiteX4" fmla="*/ 7559278 w 8059025"/>
              <a:gd name="connsiteY4" fmla="*/ 0 h 6858000"/>
              <a:gd name="connsiteX5" fmla="*/ 8059025 w 8059025"/>
              <a:gd name="connsiteY5" fmla="*/ 0 h 6858000"/>
              <a:gd name="connsiteX6" fmla="*/ 8059025 w 8059025"/>
              <a:gd name="connsiteY6" fmla="*/ 6858000 h 6858000"/>
              <a:gd name="connsiteX7" fmla="*/ 7559278 w 8059025"/>
              <a:gd name="connsiteY7" fmla="*/ 6858000 h 6858000"/>
              <a:gd name="connsiteX8" fmla="*/ 3256687 w 8059025"/>
              <a:gd name="connsiteY8" fmla="*/ 6858000 h 6858000"/>
              <a:gd name="connsiteX9" fmla="*/ 3256686 w 8059025"/>
              <a:gd name="connsiteY9" fmla="*/ 6858000 h 6858000"/>
              <a:gd name="connsiteX10" fmla="*/ 2756940 w 8059025"/>
              <a:gd name="connsiteY10" fmla="*/ 6858000 h 6858000"/>
              <a:gd name="connsiteX11" fmla="*/ 2756939 w 8059025"/>
              <a:gd name="connsiteY11" fmla="*/ 6858000 h 6858000"/>
              <a:gd name="connsiteX12" fmla="*/ 499747 w 8059025"/>
              <a:gd name="connsiteY12" fmla="*/ 6858000 h 6858000"/>
              <a:gd name="connsiteX13" fmla="*/ 0 w 8059025"/>
              <a:gd name="connsiteY13" fmla="*/ 6858000 h 6858000"/>
              <a:gd name="connsiteX14" fmla="*/ 2756939 w 8059025"/>
              <a:gd name="connsiteY14" fmla="*/ 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59025" h="6858000">
                <a:moveTo>
                  <a:pt x="2756939" y="0"/>
                </a:moveTo>
                <a:lnTo>
                  <a:pt x="2756940" y="0"/>
                </a:lnTo>
                <a:lnTo>
                  <a:pt x="3256686" y="0"/>
                </a:lnTo>
                <a:lnTo>
                  <a:pt x="3256687" y="0"/>
                </a:lnTo>
                <a:lnTo>
                  <a:pt x="7559278" y="0"/>
                </a:lnTo>
                <a:lnTo>
                  <a:pt x="8059025" y="0"/>
                </a:lnTo>
                <a:lnTo>
                  <a:pt x="8059025" y="6858000"/>
                </a:lnTo>
                <a:lnTo>
                  <a:pt x="7559278" y="6858000"/>
                </a:lnTo>
                <a:lnTo>
                  <a:pt x="3256687" y="6858000"/>
                </a:lnTo>
                <a:lnTo>
                  <a:pt x="3256686" y="6858000"/>
                </a:lnTo>
                <a:lnTo>
                  <a:pt x="2756940" y="6858000"/>
                </a:lnTo>
                <a:lnTo>
                  <a:pt x="2756939" y="6858000"/>
                </a:lnTo>
                <a:lnTo>
                  <a:pt x="499747" y="6858000"/>
                </a:lnTo>
                <a:lnTo>
                  <a:pt x="0" y="6858000"/>
                </a:lnTo>
                <a:lnTo>
                  <a:pt x="2756939" y="3"/>
                </a:lnTo>
                <a:close/>
              </a:path>
            </a:pathLst>
          </a:custGeom>
          <a:solidFill>
            <a:srgbClr val="385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368912" y="528799"/>
            <a:ext cx="10290860" cy="593539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1368912" y="1651137"/>
            <a:ext cx="4879316" cy="467805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 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Tekst + Grafiek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60F98D30-73AC-4329-B1C1-EBD72459BD07}"/>
              </a:ext>
            </a:extLst>
          </p:cNvPr>
          <p:cNvGrpSpPr/>
          <p:nvPr userDrawn="1"/>
        </p:nvGrpSpPr>
        <p:grpSpPr>
          <a:xfrm>
            <a:off x="9886891" y="1123950"/>
            <a:ext cx="2305109" cy="5734050"/>
            <a:chOff x="7485062" y="898396"/>
            <a:chExt cx="1674263" cy="416479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ED248C46-E926-48A4-84E8-6618654F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062" y="898396"/>
              <a:ext cx="1674263" cy="4164796"/>
            </a:xfrm>
            <a:prstGeom prst="rect">
              <a:avLst/>
            </a:prstGeom>
          </p:spPr>
        </p:pic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01AAEFF8-F56E-45DF-BA8C-35A99B4F7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235" y="4288152"/>
              <a:ext cx="710728" cy="516541"/>
            </a:xfrm>
            <a:prstGeom prst="rect">
              <a:avLst/>
            </a:prstGeom>
          </p:spPr>
        </p:pic>
      </p:grpSp>
      <p:sp>
        <p:nvSpPr>
          <p:cNvPr id="10" name="Tijdelijke aanduiding voor grafiek 12">
            <a:extLst>
              <a:ext uri="{FF2B5EF4-FFF2-40B4-BE49-F238E27FC236}">
                <a16:creationId xmlns:a16="http://schemas.microsoft.com/office/drawing/2014/main" id="{6A51348B-7833-4937-9582-880232C95BBF}"/>
              </a:ext>
            </a:extLst>
          </p:cNvPr>
          <p:cNvSpPr>
            <a:spLocks noGrp="1"/>
          </p:cNvSpPr>
          <p:nvPr userDrawn="1">
            <p:ph type="chart" sz="quarter" idx="15" hasCustomPrompt="1"/>
          </p:nvPr>
        </p:nvSpPr>
        <p:spPr>
          <a:xfrm>
            <a:off x="6780455" y="1651137"/>
            <a:ext cx="4879316" cy="361755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7" name="Tijdelijke aanduiding voor afbeelding 8">
            <a:extLst>
              <a:ext uri="{FF2B5EF4-FFF2-40B4-BE49-F238E27FC236}">
                <a16:creationId xmlns:a16="http://schemas.microsoft.com/office/drawing/2014/main" id="{585ABD95-87CD-4487-BBB5-95C000FFBD06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23" name="INSTRUCTIE">
            <a:extLst>
              <a:ext uri="{FF2B5EF4-FFF2-40B4-BE49-F238E27FC236}">
                <a16:creationId xmlns:a16="http://schemas.microsoft.com/office/drawing/2014/main" id="{656BB7D9-FB9B-4716-9FCF-1DD0687F80C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FAAB8DD-89E6-4468-98CD-C3BDBB4D5FC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07674CBB-4687-4423-8EB3-5905A5C82C3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8E34A2E-0A5F-4B1B-A447-13C1365047F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FACAEAAB-7D69-4D4A-8225-E0875CF12008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C69A40A-16F2-4E91-848B-983D8EA7BF4D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E39207C0-7401-4681-87DE-E675CB8822E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DDAC87E-16D2-43DB-934C-1BD7FE82926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71AFA55A-BD78-4EC7-8014-77E0659DE2A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248D06FC-ABD8-4074-A481-0EE226A3C4B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75D7C793-1F23-4B8F-BF9B-EC65E0922086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FC968135-A64E-4030-8BB2-55913DF1F69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81328E03-DB67-4892-BD60-5E08405C724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</a:t>
              </a:r>
              <a:r>
                <a:rPr kumimoji="0" lang="nl-NL" sz="1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7F63DB1D-3A1F-4AFE-A4DA-0B670C31D69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AAFAF5B-9E3F-4ED5-9699-08DFD69F27BD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5971EF-98F4-4D9A-AE00-4F2D79D99F0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38D2E7E-0526-41F1-A680-7D958B7E077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lvl="0"/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EF378BDF-F078-4BAE-B830-4D3F76C65D9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8686A182-7C14-4068-8B32-5242FEAFBC03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07DDEB70-4EBB-4CEC-80BC-7E33FF80CFE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089D717-E425-45BA-8DBD-D0812D1670D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defTabSz="719138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</a:pPr>
              <a:r>
                <a:rPr lang="nl-NL" sz="1400" noProof="0" dirty="0">
                  <a:solidFill>
                    <a:schemeClr val="accent1"/>
                  </a:solidFill>
                </a:rPr>
                <a:t>Bullet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E9245699-D606-40CB-8482-A7CC79D376D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45" name="ICOON_info">
              <a:extLst>
                <a:ext uri="{FF2B5EF4-FFF2-40B4-BE49-F238E27FC236}">
                  <a16:creationId xmlns:a16="http://schemas.microsoft.com/office/drawing/2014/main" id="{830B53FB-A82B-4C8A-9E5D-38E7EECF9D8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573EA78A-2086-43DF-B6CE-55D94C04484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Graphic 163" descr="Informatie">
                <a:extLst>
                  <a:ext uri="{FF2B5EF4-FFF2-40B4-BE49-F238E27FC236}">
                    <a16:creationId xmlns:a16="http://schemas.microsoft.com/office/drawing/2014/main" id="{4BFF7BE0-9F97-40C5-A5CC-6E87EA29361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VOORBEELD">
              <a:extLst>
                <a:ext uri="{FF2B5EF4-FFF2-40B4-BE49-F238E27FC236}">
                  <a16:creationId xmlns:a16="http://schemas.microsoft.com/office/drawing/2014/main" id="{18F5000D-8156-4074-87F1-F4C1FF8C7F7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11774997-1DF4-440C-BAA5-B6802CF6321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D9541421-D1EE-4E49-9161-5C56F0C0751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C1E3BEE9-A490-4A01-AF80-501B25A51D6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0" name="Groep 79">
                  <a:extLst>
                    <a:ext uri="{FF2B5EF4-FFF2-40B4-BE49-F238E27FC236}">
                      <a16:creationId xmlns:a16="http://schemas.microsoft.com/office/drawing/2014/main" id="{A4147CD3-1D61-4E34-A8B8-048005B62B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B1ED981-F600-4396-9F28-6DAB127568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6D868415-3082-4E7B-8DD4-DCFEEE1F96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38F585D7-70A3-4D65-868D-D6A792157E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A3E64C36-3E37-4A4B-AFCA-4CDA767079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2B93BA7B-113A-4B51-85E8-2E4FD56589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1" name="Pijl: rechts 80">
                  <a:extLst>
                    <a:ext uri="{FF2B5EF4-FFF2-40B4-BE49-F238E27FC236}">
                      <a16:creationId xmlns:a16="http://schemas.microsoft.com/office/drawing/2014/main" id="{8E44821E-B562-4A3D-BCC6-CAA981A6E9D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89B4532D-1020-47A6-98BD-185639F9DD2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8700EC34-ADEA-492D-BBF6-7564E5BDED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D087A98-0B5D-4A03-8AC3-6B20681B79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EE0FB69-6DF1-4BCF-87FE-F54694E32E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15B88235-88B5-4B1F-BFE2-516F3769BB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15630A16-3726-4A34-9702-F477858B10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2E7F91C-2D1E-46F5-BE8D-7E01B4ADA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4" name="Pijl: rechts 73">
                  <a:extLst>
                    <a:ext uri="{FF2B5EF4-FFF2-40B4-BE49-F238E27FC236}">
                      <a16:creationId xmlns:a16="http://schemas.microsoft.com/office/drawing/2014/main" id="{C91A6A0C-F3D8-4449-84E5-6274D0C164A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F26851A3-15A2-4EE1-B578-9F38A67A9E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3723D0E7-B1D3-42E6-9F9D-5939A1A73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41F9607-0D6F-420C-B146-EC7CC152E8F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858D4031-B3B0-4E0C-AF12-C11E9DEE61F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121BB26B-558B-49AA-9B8D-4619B741CA5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CDE161DB-9AE4-4B24-87CD-A47601FEF2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332F7B16-BDA3-4AA4-803D-2EE0E9D377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DCFA09B8-D21A-4E1B-ACD9-F589B0361B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C8941730-C57C-4EBA-A2A9-792B6BE80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5A246432-9240-4EBB-A95F-D62ECBDF28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4F185722-85B0-4BA3-9ED4-1F7493835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9B80BF9C-DA44-48E8-A3F1-9E7EEA279E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66">
                  <a:extLst>
                    <a:ext uri="{FF2B5EF4-FFF2-40B4-BE49-F238E27FC236}">
                      <a16:creationId xmlns:a16="http://schemas.microsoft.com/office/drawing/2014/main" id="{5F0C5B98-A388-4BCB-A341-CF6FD744A8A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8D330432-6F8D-4D30-BCD6-1A37F1CFF0A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C25DE397-C7C1-4932-985C-0368AF84422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4CAC02FB-54A8-4F39-87A1-F60C85AF9A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E2FC1A00-8EFA-4490-9916-65BB135B41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993F1106-9D57-46C2-B505-58B729DAA3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6C04D203-82A0-43B1-AD08-4D76E48E93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266C1BAA-BB11-4F4A-A0C8-235A1AE5FB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44675444-34B9-419C-B236-15E59A3CB2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" name="Pijl: rechts 58">
                  <a:extLst>
                    <a:ext uri="{FF2B5EF4-FFF2-40B4-BE49-F238E27FC236}">
                      <a16:creationId xmlns:a16="http://schemas.microsoft.com/office/drawing/2014/main" id="{CD8133B5-35B9-439A-B4DB-627B81EDF3A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9" name="INSTRUCTIE">
            <a:extLst>
              <a:ext uri="{FF2B5EF4-FFF2-40B4-BE49-F238E27FC236}">
                <a16:creationId xmlns:a16="http://schemas.microsoft.com/office/drawing/2014/main" id="{D1E61A05-DA88-441C-8902-D70066B984C5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DF505CF2-8D42-4516-9EBF-DDE8A42BC422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FD14614-3354-4A0C-B654-DABDFF6BC281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06B2FBD1-34B6-463A-90C1-703B0A13611A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4F509E2-1019-43F5-8E9B-E7BDF1C3EB4B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FAB35A17-0F68-4DE4-B743-FBB70F592D59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33347F81-83BC-4799-805A-D4820E7EE111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47454B25-205D-46B5-BB1C-4B996C59B835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1588366D-1E27-413C-875E-235395F1EE73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17" name="Vrije vorm: vorm 116">
                <a:extLst>
                  <a:ext uri="{FF2B5EF4-FFF2-40B4-BE49-F238E27FC236}">
                    <a16:creationId xmlns:a16="http://schemas.microsoft.com/office/drawing/2014/main" id="{4493383D-E91C-4AA5-A9C0-89FB9D1C4CA5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C89BCC5F-4DC8-4FD2-B579-A5C06BB54467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18CB257D-3EC1-4BCA-A9DF-0226A420276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48C56A34-C5C7-46D3-AF2D-BB834AC5727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3538B1F1-1353-4A8D-AF5C-2E21891094C8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E9F5143E-45B8-434F-9388-0956C860A581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A22394E5-EEE6-412C-A1FF-F60FEDFC962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371C2327-59D2-4076-A842-8C3982DBA90A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FA8CFE78-3DD0-40F9-9F56-1F421BA687B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4CEC1439-8AB0-4547-89DB-2BE3E69020E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3" name="Groep 132">
                    <a:extLst>
                      <a:ext uri="{FF2B5EF4-FFF2-40B4-BE49-F238E27FC236}">
                        <a16:creationId xmlns:a16="http://schemas.microsoft.com/office/drawing/2014/main" id="{6515883F-B067-4D5F-99AB-CD94451CD56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595FC6BC-3D93-4BD8-82C0-2676F1EAAEF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Rechte verbindingslijn 134">
                      <a:extLst>
                        <a:ext uri="{FF2B5EF4-FFF2-40B4-BE49-F238E27FC236}">
                          <a16:creationId xmlns:a16="http://schemas.microsoft.com/office/drawing/2014/main" id="{7F386ECB-E290-4212-B09A-DA9D22B6288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Rechte verbindingslijn 135">
                      <a:extLst>
                        <a:ext uri="{FF2B5EF4-FFF2-40B4-BE49-F238E27FC236}">
                          <a16:creationId xmlns:a16="http://schemas.microsoft.com/office/drawing/2014/main" id="{11B6B4A5-1272-417F-86E7-E0791644701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Rechte verbindingslijn 136">
                      <a:extLst>
                        <a:ext uri="{FF2B5EF4-FFF2-40B4-BE49-F238E27FC236}">
                          <a16:creationId xmlns:a16="http://schemas.microsoft.com/office/drawing/2014/main" id="{10C96758-76C4-4770-BE10-05445353A66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2" name="Rechte verbindingslijn 121">
                  <a:extLst>
                    <a:ext uri="{FF2B5EF4-FFF2-40B4-BE49-F238E27FC236}">
                      <a16:creationId xmlns:a16="http://schemas.microsoft.com/office/drawing/2014/main" id="{4EB62AB9-CC11-4CB5-8A3F-D744DD17C2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Rechte verbindingslijn 122">
                  <a:extLst>
                    <a:ext uri="{FF2B5EF4-FFF2-40B4-BE49-F238E27FC236}">
                      <a16:creationId xmlns:a16="http://schemas.microsoft.com/office/drawing/2014/main" id="{9097F24F-F366-4157-8948-181AB38E38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Rechte verbindingslijn 123">
                  <a:extLst>
                    <a:ext uri="{FF2B5EF4-FFF2-40B4-BE49-F238E27FC236}">
                      <a16:creationId xmlns:a16="http://schemas.microsoft.com/office/drawing/2014/main" id="{12689313-AACD-40CA-B716-587CCB1555C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chte verbindingslijn 124">
                  <a:extLst>
                    <a:ext uri="{FF2B5EF4-FFF2-40B4-BE49-F238E27FC236}">
                      <a16:creationId xmlns:a16="http://schemas.microsoft.com/office/drawing/2014/main" id="{B040E5DA-D621-470A-A6FA-33576B5EEF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08946757-A065-4523-A44D-FEFDA95866DA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0535DE57-2BCC-4391-84EB-66CF858D0AE5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28" name="Rechthoek 127">
                    <a:extLst>
                      <a:ext uri="{FF2B5EF4-FFF2-40B4-BE49-F238E27FC236}">
                        <a16:creationId xmlns:a16="http://schemas.microsoft.com/office/drawing/2014/main" id="{56C2CF81-27A6-425D-A5CA-83881F818D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9" name="Rechthoek: afgeronde bovenhoeken 128">
                    <a:extLst>
                      <a:ext uri="{FF2B5EF4-FFF2-40B4-BE49-F238E27FC236}">
                        <a16:creationId xmlns:a16="http://schemas.microsoft.com/office/drawing/2014/main" id="{A911D849-69B6-4A83-983E-52E24FC315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Gelijkbenige driehoek 129">
                    <a:extLst>
                      <a:ext uri="{FF2B5EF4-FFF2-40B4-BE49-F238E27FC236}">
                        <a16:creationId xmlns:a16="http://schemas.microsoft.com/office/drawing/2014/main" id="{384A469A-0C29-436B-B7F2-6A738D9C9F6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4EAA0EA-03EE-49D3-A27F-569325092E00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572EE93B-77D7-41A0-A7C1-DD662ABBED74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3123A1B-FC00-4A9F-9710-7CDE950A2D8E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631F0228-0AA3-4D15-9E32-84CC2B282BE7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56222740-421B-4839-830C-4DDB2A202B7B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71F80EF2-08A7-4474-BCF8-3157C4A0F50E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AA2D2FC2-46CB-460F-AD98-02662D5ADE8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34A7C6D0-1220-4748-A25B-38E2257AFAB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2" name="Gelijkbenige driehoek 111">
                <a:extLst>
                  <a:ext uri="{FF2B5EF4-FFF2-40B4-BE49-F238E27FC236}">
                    <a16:creationId xmlns:a16="http://schemas.microsoft.com/office/drawing/2014/main" id="{EDBBF6EC-11D1-46EC-B45E-4EEE38A324D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8D54617-CDAF-4183-B7DA-4206818FB0B8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8B1CD845-9D24-4D0B-A439-3AFD7F1D84C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2DA2D901-AAD1-4772-B648-5EB665A8DC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7F3A1DDA-DC7B-4937-AF95-5C1AEE32B3DC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1E7BEC65-9C07-4441-94CE-28780A572DB8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8875D619-BF8B-41FF-A434-BE88CFC08D4A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9ACBE5A1-318A-4702-B0D3-05FA1F7C3436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04" name="ICOON_info">
              <a:extLst>
                <a:ext uri="{FF2B5EF4-FFF2-40B4-BE49-F238E27FC236}">
                  <a16:creationId xmlns:a16="http://schemas.microsoft.com/office/drawing/2014/main" id="{5B77A0AD-CA96-4679-8310-FFC8656429C3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FC10C8BB-9628-402E-A9EA-77B7F4816D9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Graphic 163" descr="Informatie">
                <a:extLst>
                  <a:ext uri="{FF2B5EF4-FFF2-40B4-BE49-F238E27FC236}">
                    <a16:creationId xmlns:a16="http://schemas.microsoft.com/office/drawing/2014/main" id="{402D5035-C2CE-4FEC-8EC5-957566CCB3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6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Grafiek</a:t>
            </a:r>
          </a:p>
        </p:txBody>
      </p:sp>
      <p:sp>
        <p:nvSpPr>
          <p:cNvPr id="6" name="Tijdelijke aanduiding voor grafiek 12">
            <a:extLst>
              <a:ext uri="{FF2B5EF4-FFF2-40B4-BE49-F238E27FC236}">
                <a16:creationId xmlns:a16="http://schemas.microsoft.com/office/drawing/2014/main" id="{B9E2E88C-B6CF-40FC-AF0C-94782DBC97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28799" y="1651136"/>
            <a:ext cx="9355429" cy="4678056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1B5E4532-88AE-4286-8D66-0906F96AAB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13" name="INSTRUCTIE">
            <a:extLst>
              <a:ext uri="{FF2B5EF4-FFF2-40B4-BE49-F238E27FC236}">
                <a16:creationId xmlns:a16="http://schemas.microsoft.com/office/drawing/2014/main" id="{6F06245E-4B8B-495C-8D94-92E943BE7B3E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FA9CEEE-151B-476A-B470-938530E66483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EBA288E-C5D9-4547-84FC-632A69D8EC4C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376951F-56E4-41AA-9CC7-0F1DE2885938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3CC30F23-0D07-4F5F-9974-F001A9085E62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84F6BA51-34E1-4963-817A-E862A3506C75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BC66D5EE-F651-42A1-95EA-026B38426A78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1AF88490-97C2-4D83-9E81-F67B6E99A53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8398066C-023E-43EB-B04C-A4142CBCBFCC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86E9353F-737C-44A6-B112-02F166ECF1C4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DDF561B3-EDC6-453C-A98D-325735F3FF8D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D14873AE-822A-4328-B2B6-E6B889F04E46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CC4857A5-F0C1-45CB-9183-BF75FF05A0B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6F900069-E302-4962-BE14-A242AEE5D9A1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897DF0EB-9738-43B2-8D99-1EA844AE3C28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200C29-C7A6-4D30-AFE3-2570079CE3B9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69D8D9D4-133C-4F5C-B477-56C73A063E29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389AC788-B415-4C4D-9D04-FBAEA6FEEBF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B8ED5F19-5310-4854-BA29-256DD86E1A0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D25FAA4-27B3-4ABB-AC4F-EE3B839170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1F964A0C-31C6-46B1-9FBD-161ADE475C8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Rechte verbindingslijn 58">
                      <a:extLst>
                        <a:ext uri="{FF2B5EF4-FFF2-40B4-BE49-F238E27FC236}">
                          <a16:creationId xmlns:a16="http://schemas.microsoft.com/office/drawing/2014/main" id="{315851A9-2A39-4407-98C9-E053E03DD06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4B871304-7883-4EE2-8CB8-DFB087F3CF7B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3D7172D2-5BCC-470A-8091-3CB0F94EF23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B075C580-8070-424E-84B4-83A37FB7C9B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FFB7A610-0E6F-46E8-8410-3948885D5CA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A70723A1-3A11-435A-9215-8A430142C76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chte verbindingslijn 48">
                  <a:extLst>
                    <a:ext uri="{FF2B5EF4-FFF2-40B4-BE49-F238E27FC236}">
                      <a16:creationId xmlns:a16="http://schemas.microsoft.com/office/drawing/2014/main" id="{25FD529D-BACF-49EF-8515-1EFEDDC298C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58EC68BF-32F8-4764-A7E4-71AF8C50FE54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78825600-67BF-4635-A993-0C9FA6D4AE9C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5F86ADE4-2697-4161-8EAA-3BAAD65422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: afgeronde bovenhoeken 52">
                    <a:extLst>
                      <a:ext uri="{FF2B5EF4-FFF2-40B4-BE49-F238E27FC236}">
                        <a16:creationId xmlns:a16="http://schemas.microsoft.com/office/drawing/2014/main" id="{F115559F-BF47-4624-ABCB-BEE33CACF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Gelijkbenige driehoek 53">
                    <a:extLst>
                      <a:ext uri="{FF2B5EF4-FFF2-40B4-BE49-F238E27FC236}">
                        <a16:creationId xmlns:a16="http://schemas.microsoft.com/office/drawing/2014/main" id="{92059D08-A732-40B9-8BF2-75C51B20720E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BB20312-8141-4FBC-861B-A138B2A2F296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DFDB905-07B6-48E9-9FAF-8B4395008094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C9FE881-2589-45B3-8E4D-6B48E1F6B75B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70DD55B-98F4-4807-822A-23B8D147AF77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DC68435-4B1B-4DEE-B857-24A405850596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2E69ADAA-E94F-4DCB-8332-041B08B4ACFF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4CBF4F89-ED59-4010-8ADA-D412D9E41D0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7F3517CF-C44A-4A33-977B-AEEDB91F1BA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590D042D-AF7F-4CA5-B967-F0C8210554C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E8DD8964-C892-4967-9969-F9BAC8A9F5A4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5C520B0-4C0C-48C6-9D05-CB836D4EE14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2D85C933-703A-4848-9155-7F39D6A19D1D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ECC1296F-DC3F-4773-8B19-4D3D995CE98A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79C1CC5-7451-4E07-B574-DC45FA0F2F46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B0FAC1E-C2CB-4061-81BD-C57501700A10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4E7188A-D36F-4528-8A68-F12EC348879E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8" name="ICOON_info">
              <a:extLst>
                <a:ext uri="{FF2B5EF4-FFF2-40B4-BE49-F238E27FC236}">
                  <a16:creationId xmlns:a16="http://schemas.microsoft.com/office/drawing/2014/main" id="{1994D92A-D799-464D-8B09-CFB0D13A99B7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2FF19CE1-4488-4ACD-916D-053189CBEB9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raphic 163" descr="Informatie">
                <a:extLst>
                  <a:ext uri="{FF2B5EF4-FFF2-40B4-BE49-F238E27FC236}">
                    <a16:creationId xmlns:a16="http://schemas.microsoft.com/office/drawing/2014/main" id="{248483FD-67C9-4A54-A176-E9BEDCC8CC1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51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9C61BAB3-4630-4F32-83FE-6BD4C63E65C1}"/>
              </a:ext>
            </a:extLst>
          </p:cNvPr>
          <p:cNvSpPr/>
          <p:nvPr userDrawn="1"/>
        </p:nvSpPr>
        <p:spPr>
          <a:xfrm>
            <a:off x="4132975" y="0"/>
            <a:ext cx="8059025" cy="6858000"/>
          </a:xfrm>
          <a:custGeom>
            <a:avLst/>
            <a:gdLst>
              <a:gd name="connsiteX0" fmla="*/ 2756939 w 8059025"/>
              <a:gd name="connsiteY0" fmla="*/ 0 h 6858000"/>
              <a:gd name="connsiteX1" fmla="*/ 2756940 w 8059025"/>
              <a:gd name="connsiteY1" fmla="*/ 0 h 6858000"/>
              <a:gd name="connsiteX2" fmla="*/ 3256686 w 8059025"/>
              <a:gd name="connsiteY2" fmla="*/ 0 h 6858000"/>
              <a:gd name="connsiteX3" fmla="*/ 3256687 w 8059025"/>
              <a:gd name="connsiteY3" fmla="*/ 0 h 6858000"/>
              <a:gd name="connsiteX4" fmla="*/ 7559278 w 8059025"/>
              <a:gd name="connsiteY4" fmla="*/ 0 h 6858000"/>
              <a:gd name="connsiteX5" fmla="*/ 8059025 w 8059025"/>
              <a:gd name="connsiteY5" fmla="*/ 0 h 6858000"/>
              <a:gd name="connsiteX6" fmla="*/ 8059025 w 8059025"/>
              <a:gd name="connsiteY6" fmla="*/ 6858000 h 6858000"/>
              <a:gd name="connsiteX7" fmla="*/ 7559278 w 8059025"/>
              <a:gd name="connsiteY7" fmla="*/ 6858000 h 6858000"/>
              <a:gd name="connsiteX8" fmla="*/ 3256687 w 8059025"/>
              <a:gd name="connsiteY8" fmla="*/ 6858000 h 6858000"/>
              <a:gd name="connsiteX9" fmla="*/ 3256686 w 8059025"/>
              <a:gd name="connsiteY9" fmla="*/ 6858000 h 6858000"/>
              <a:gd name="connsiteX10" fmla="*/ 2756940 w 8059025"/>
              <a:gd name="connsiteY10" fmla="*/ 6858000 h 6858000"/>
              <a:gd name="connsiteX11" fmla="*/ 2756939 w 8059025"/>
              <a:gd name="connsiteY11" fmla="*/ 6858000 h 6858000"/>
              <a:gd name="connsiteX12" fmla="*/ 499747 w 8059025"/>
              <a:gd name="connsiteY12" fmla="*/ 6858000 h 6858000"/>
              <a:gd name="connsiteX13" fmla="*/ 0 w 8059025"/>
              <a:gd name="connsiteY13" fmla="*/ 6858000 h 6858000"/>
              <a:gd name="connsiteX14" fmla="*/ 2756939 w 8059025"/>
              <a:gd name="connsiteY14" fmla="*/ 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59025" h="6858000">
                <a:moveTo>
                  <a:pt x="2756939" y="0"/>
                </a:moveTo>
                <a:lnTo>
                  <a:pt x="2756940" y="0"/>
                </a:lnTo>
                <a:lnTo>
                  <a:pt x="3256686" y="0"/>
                </a:lnTo>
                <a:lnTo>
                  <a:pt x="3256687" y="0"/>
                </a:lnTo>
                <a:lnTo>
                  <a:pt x="7559278" y="0"/>
                </a:lnTo>
                <a:lnTo>
                  <a:pt x="8059025" y="0"/>
                </a:lnTo>
                <a:lnTo>
                  <a:pt x="8059025" y="6858000"/>
                </a:lnTo>
                <a:lnTo>
                  <a:pt x="7559278" y="6858000"/>
                </a:lnTo>
                <a:lnTo>
                  <a:pt x="3256687" y="6858000"/>
                </a:lnTo>
                <a:lnTo>
                  <a:pt x="3256686" y="6858000"/>
                </a:lnTo>
                <a:lnTo>
                  <a:pt x="2756940" y="6858000"/>
                </a:lnTo>
                <a:lnTo>
                  <a:pt x="2756939" y="6858000"/>
                </a:lnTo>
                <a:lnTo>
                  <a:pt x="499747" y="6858000"/>
                </a:lnTo>
                <a:lnTo>
                  <a:pt x="0" y="6858000"/>
                </a:lnTo>
                <a:lnTo>
                  <a:pt x="2756939" y="3"/>
                </a:lnTo>
                <a:close/>
              </a:path>
            </a:pathLst>
          </a:custGeom>
          <a:solidFill>
            <a:srgbClr val="385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EEC0A281-33E0-4330-8E6D-B1DA59041BCF}"/>
              </a:ext>
            </a:extLst>
          </p:cNvPr>
          <p:cNvGrpSpPr/>
          <p:nvPr userDrawn="1"/>
        </p:nvGrpSpPr>
        <p:grpSpPr>
          <a:xfrm>
            <a:off x="9886891" y="1123950"/>
            <a:ext cx="2305109" cy="5734050"/>
            <a:chOff x="7485062" y="898396"/>
            <a:chExt cx="1674263" cy="4164796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95AF95BA-64B3-4CED-9689-CE73AC9A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062" y="898396"/>
              <a:ext cx="1674263" cy="4164796"/>
            </a:xfrm>
            <a:prstGeom prst="rect">
              <a:avLst/>
            </a:prstGeom>
          </p:spPr>
        </p:pic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A3120FF1-7008-460C-85F7-3313C3740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235" y="4288152"/>
              <a:ext cx="710728" cy="51654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912" y="528799"/>
            <a:ext cx="10290860" cy="593539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68912" y="1651137"/>
            <a:ext cx="4879316" cy="467805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 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Tekst + Tabel</a:t>
            </a:r>
          </a:p>
        </p:txBody>
      </p:sp>
      <p:sp>
        <p:nvSpPr>
          <p:cNvPr id="17" name="Tijdelijke aanduiding voor tabel 8">
            <a:extLst>
              <a:ext uri="{FF2B5EF4-FFF2-40B4-BE49-F238E27FC236}">
                <a16:creationId xmlns:a16="http://schemas.microsoft.com/office/drawing/2014/main" id="{C5021A63-9F87-48C2-98BA-1BC2E09D0F9C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780456" y="1651135"/>
            <a:ext cx="4879316" cy="3617551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9" name="Tijdelijke aanduiding voor afbeelding 8">
            <a:extLst>
              <a:ext uri="{FF2B5EF4-FFF2-40B4-BE49-F238E27FC236}">
                <a16:creationId xmlns:a16="http://schemas.microsoft.com/office/drawing/2014/main" id="{855CEDB0-9D4E-4C02-8201-CD7021DCFE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24" name="INSTRUCTIE">
            <a:extLst>
              <a:ext uri="{FF2B5EF4-FFF2-40B4-BE49-F238E27FC236}">
                <a16:creationId xmlns:a16="http://schemas.microsoft.com/office/drawing/2014/main" id="{B965478F-28FB-4563-8CEA-EA9CF8C907C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3A31116-4FF0-42F3-9827-91241CB1DB6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121A67D9-FAC4-4E2A-8D50-7AE639000FF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594A966-9DD3-4D47-8E62-F8551F7DCA2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6BA40F0-8474-4083-9177-3F2E22398E9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C47D206-4156-49D1-9CDE-87FA8F14146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823DC2F-8103-4696-8E3E-7101EB675C7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E33A0F3-1D0C-41D8-B390-D87DD6D6F13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734A0CD-20F8-41B0-B8A1-90BBACDC2413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CE95766B-D9DA-448A-8346-1A8481461179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B4866FD-4CFF-4A8F-94F6-DD4C123D8E5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84A73B6E-C9DE-4666-95AA-E8B95106B48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7806EFC1-6E3F-48DA-AA79-D6AB60047B9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</a:t>
              </a:r>
              <a:r>
                <a:rPr kumimoji="0" lang="nl-NL" sz="1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FC845360-F03F-46B1-94AB-4247D74E49F2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3146D927-651B-420B-8575-258A5DB01FC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F9AF2A70-A2C4-4ABC-991C-22786AB25922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C6E46A3F-7729-4014-B42D-EE709F54476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lvl="0"/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936F362F-90D6-4E00-99B4-CE2208E1D44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F2BBEEC6-F1FB-4AD7-AEC2-C13A95FE98B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0B93D4E3-763B-4FD0-958D-B5579467C92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9AD8115F-B253-4736-834D-A798AFC0325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defTabSz="719138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</a:pPr>
              <a:r>
                <a:rPr lang="nl-NL" sz="1400" noProof="0" dirty="0">
                  <a:solidFill>
                    <a:schemeClr val="accent1"/>
                  </a:solidFill>
                </a:rPr>
                <a:t>Bullet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0F961974-988F-4690-98B3-E1BD2BDBC59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46" name="ICOON_info">
              <a:extLst>
                <a:ext uri="{FF2B5EF4-FFF2-40B4-BE49-F238E27FC236}">
                  <a16:creationId xmlns:a16="http://schemas.microsoft.com/office/drawing/2014/main" id="{FC8C45CB-A754-46C9-97FF-D9414204F45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0A8C0C74-565F-42B6-B499-370EF531AC5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raphic 163" descr="Informatie">
                <a:extLst>
                  <a:ext uri="{FF2B5EF4-FFF2-40B4-BE49-F238E27FC236}">
                    <a16:creationId xmlns:a16="http://schemas.microsoft.com/office/drawing/2014/main" id="{9BDBD156-60FC-4F88-A191-9B48BC674C9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VOORBEELD">
              <a:extLst>
                <a:ext uri="{FF2B5EF4-FFF2-40B4-BE49-F238E27FC236}">
                  <a16:creationId xmlns:a16="http://schemas.microsoft.com/office/drawing/2014/main" id="{39A74F7A-FBCD-4FAB-9065-071243BBE8D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44CC4DF-B176-4FE2-8DFD-1F456AED8CA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58A81484-4472-4611-8F71-B4C99158996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2F8582-03BD-47A0-9B16-D97529E2ABA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2F1286C1-211C-466A-B4E2-A93B0770745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3EFE5CAD-104C-4834-A95E-5227A10419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9EC61EA6-2091-4DDE-A0C1-4B0932E78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83161340-0FBD-458C-B8B6-18D144BC5A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B193CD21-DBE6-4841-8156-AFBF0A5C15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DB8495FF-E951-4171-8A3D-9106583B0C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2" name="Pijl: rechts 81">
                  <a:extLst>
                    <a:ext uri="{FF2B5EF4-FFF2-40B4-BE49-F238E27FC236}">
                      <a16:creationId xmlns:a16="http://schemas.microsoft.com/office/drawing/2014/main" id="{6260ABED-259D-40A0-84DF-BF9A6398914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5C50F846-BAB0-4297-96B4-005E24D5D61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471D5341-BA4A-42BD-B97C-420E74D2469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0C9CB018-8A95-4BCF-AD55-BE75AACBC3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4C30813E-8E42-4841-8BB7-0470444A3A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BD8DE9E-77C5-4AC3-81D1-568FA56B08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F9D3E58-5240-4E6A-BEB8-ED9F973638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F5A02E38-1F9C-434E-BB39-1BF64DB44D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2E65E603-F798-4CCF-9AC9-4EB31DF5579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7056EEF5-1FAE-48CD-8049-D89D12C9C5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D774E4A5-F1A8-433C-A6AD-37BC94B1C6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3FF52CDE-69DC-48B8-A0C5-DD4C7F61F79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AC299D17-4D31-4AA1-A642-2432EE765B8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1904C981-C843-4E0B-8AEC-AF7B7C5F9CF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F92D7AFA-F720-4612-B72D-B6CB4A1CC15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D252AFF8-E15A-4A74-8654-5F8D49A50D7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FEE9FBC7-4F3F-42FD-8B68-4D78F81B30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43A5F64-12A0-46DD-9E43-DDD63D20F2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FF4ABE1-C809-4F09-A83B-551568D68A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D249CE3-16B1-495F-B366-68783608D2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1958841B-9AF1-40EC-818C-2F42CEB2E0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D203C43F-586D-4F43-85DE-9703E4624F1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4D6DCB3D-3F06-48D7-87D8-7CE8A681517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02B2F351-64F1-4438-8B30-AA2A117FBB7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F5CAE92F-940D-4B23-92A8-F28BE85216C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991AE62C-34B9-43EB-B669-2166CFDE76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EBB083DA-ADFC-4CAD-9A4B-B2C2DCD6C7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BD29FC17-A97F-4361-84E8-E226FABE44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6E0A401-6E1B-49C8-B77D-45E2E3D4ED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35758AA-A8F6-47FD-A327-4DCAA5FB09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0CD9ADDA-496A-40BE-8FF4-333BE2793AC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0" name="INSTRUCTIE">
            <a:extLst>
              <a:ext uri="{FF2B5EF4-FFF2-40B4-BE49-F238E27FC236}">
                <a16:creationId xmlns:a16="http://schemas.microsoft.com/office/drawing/2014/main" id="{9FEB3836-5B2C-4ED0-9813-0813CAAE6D30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C120AB0-82C6-44E5-B17C-B1330513877B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2" name="INSTRUCTIE">
              <a:extLst>
                <a:ext uri="{FF2B5EF4-FFF2-40B4-BE49-F238E27FC236}">
                  <a16:creationId xmlns:a16="http://schemas.microsoft.com/office/drawing/2014/main" id="{4DD0748A-261D-4C2B-9B48-26C26C252167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6D98B6DA-8828-4DED-8BA6-6DCF65F8E6DD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ABE6A50-8C03-4614-967F-40AC5C0312A8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B473A021-871F-4D52-936F-5829E97BAC5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96" name="Ovaal 95">
                <a:extLst>
                  <a:ext uri="{FF2B5EF4-FFF2-40B4-BE49-F238E27FC236}">
                    <a16:creationId xmlns:a16="http://schemas.microsoft.com/office/drawing/2014/main" id="{16C67A01-B1A1-48AD-BC1C-34D36EBD29AE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3C67F6EF-B34F-4876-B0A0-36A26563B7A4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85AA5719-56A7-4FE7-A3D3-71962387FA6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A8C7668D-0C83-4E1D-8D79-EF3141D3F9F5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6319CF7A-5717-460A-A82C-918A107F231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2B8B3426-1870-4FDD-B51D-D8302525438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8DEE2E09-1F6D-43AC-BB95-B755AD14B7B3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8497E64A-5F7B-40BD-A262-817D539DF9FE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101" name="Tabel icoon">
                <a:extLst>
                  <a:ext uri="{FF2B5EF4-FFF2-40B4-BE49-F238E27FC236}">
                    <a16:creationId xmlns:a16="http://schemas.microsoft.com/office/drawing/2014/main" id="{886F31F1-2DB1-484D-84FF-9F3CF2FECF84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E46DCCB6-E461-4A76-A333-08D02BE6ABFD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DAD65F59-BD7A-4E1C-A494-D157B24465E3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07" name="Rechte verbindingslijn 106">
                  <a:extLst>
                    <a:ext uri="{FF2B5EF4-FFF2-40B4-BE49-F238E27FC236}">
                      <a16:creationId xmlns:a16="http://schemas.microsoft.com/office/drawing/2014/main" id="{A6B2116B-B680-4180-BE53-F4ABAE748031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Rechte verbindingslijn 107">
                  <a:extLst>
                    <a:ext uri="{FF2B5EF4-FFF2-40B4-BE49-F238E27FC236}">
                      <a16:creationId xmlns:a16="http://schemas.microsoft.com/office/drawing/2014/main" id="{DE5B8AE0-62E7-4F3C-BCC1-CC687E38B428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Rechte verbindingslijn 108">
                  <a:extLst>
                    <a:ext uri="{FF2B5EF4-FFF2-40B4-BE49-F238E27FC236}">
                      <a16:creationId xmlns:a16="http://schemas.microsoft.com/office/drawing/2014/main" id="{6B15E15B-5867-4FF3-BA06-6A57724BAFE0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Rechte verbindingslijn 109">
                  <a:extLst>
                    <a:ext uri="{FF2B5EF4-FFF2-40B4-BE49-F238E27FC236}">
                      <a16:creationId xmlns:a16="http://schemas.microsoft.com/office/drawing/2014/main" id="{B419E92E-096B-47F6-8614-317FCA722B23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DB893939-CBA4-44D4-B461-C5058640C0AA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6E4DEBEF-CFD2-48DE-A365-80A96657E8F8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2" name="ICOON_info">
                <a:extLst>
                  <a:ext uri="{FF2B5EF4-FFF2-40B4-BE49-F238E27FC236}">
                    <a16:creationId xmlns:a16="http://schemas.microsoft.com/office/drawing/2014/main" id="{CC761E6B-2336-4C2A-AA64-41B5D2C20D4D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103" name="Ovaal 102">
                  <a:extLst>
                    <a:ext uri="{FF2B5EF4-FFF2-40B4-BE49-F238E27FC236}">
                      <a16:creationId xmlns:a16="http://schemas.microsoft.com/office/drawing/2014/main" id="{192D3A1E-CF52-49B9-AC34-3711F7A2C68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Graphic 163" descr="Informatie">
                  <a:extLst>
                    <a:ext uri="{FF2B5EF4-FFF2-40B4-BE49-F238E27FC236}">
                      <a16:creationId xmlns:a16="http://schemas.microsoft.com/office/drawing/2014/main" id="{64CF9874-4AE7-4653-938F-B5D49E1EB69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017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Tabel </a:t>
            </a:r>
          </a:p>
        </p:txBody>
      </p:sp>
      <p:sp>
        <p:nvSpPr>
          <p:cNvPr id="6" name="Tijdelijke aanduiding voor tabel 8">
            <a:extLst>
              <a:ext uri="{FF2B5EF4-FFF2-40B4-BE49-F238E27FC236}">
                <a16:creationId xmlns:a16="http://schemas.microsoft.com/office/drawing/2014/main" id="{1170D118-B193-4610-B47F-778BC09099D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28800" y="1651135"/>
            <a:ext cx="9355429" cy="4678055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CC27B6AE-593F-472C-8909-7B0688B887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B8EF1665-C9BA-4F01-86EE-93821585DE8D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7D0E987-A490-4DB9-8FD6-6C7726CB35CF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4" name="INSTRUCTIE">
              <a:extLst>
                <a:ext uri="{FF2B5EF4-FFF2-40B4-BE49-F238E27FC236}">
                  <a16:creationId xmlns:a16="http://schemas.microsoft.com/office/drawing/2014/main" id="{968689FB-1FF0-41BC-A39B-F44C464C3D0B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5EEEAF91-912F-4AC5-A500-277BDCBFBCA2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3BBB3DB6-C351-44D4-92DD-1C1009C0E1B1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2D6004F9-BAF5-4498-89ED-7A51160B722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C9784D89-7178-41D5-AC47-965459239E40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7910DA31-EE47-4BFF-8161-9FDF731078C5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0C1C1B41-5790-4B42-BD3B-E519246A1D94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3FDDFEB3-747A-4D17-9BCA-1C4D5439A06E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1EFB26BC-6173-4C2E-A601-A95FB1345D3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7" name="Gelijkbenige driehoek 36">
                  <a:extLst>
                    <a:ext uri="{FF2B5EF4-FFF2-40B4-BE49-F238E27FC236}">
                      <a16:creationId xmlns:a16="http://schemas.microsoft.com/office/drawing/2014/main" id="{429E33EC-8654-45AA-BE12-80409DDBB004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386E2E5B-2842-4C65-86CE-C35BE04E47A7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6F7EB1C4-A376-4525-B0F8-9E25B823CA8B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" name="Tabel icoon">
                <a:extLst>
                  <a:ext uri="{FF2B5EF4-FFF2-40B4-BE49-F238E27FC236}">
                    <a16:creationId xmlns:a16="http://schemas.microsoft.com/office/drawing/2014/main" id="{0A1A4282-B99F-4880-BF38-BE389F575997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20940304-6B32-44CD-8AB5-C3E396363371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8267E62A-D6E7-48AC-81D7-892B3980108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78EF06D1-FEE2-4886-B168-08FD3313BBAE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A3A0BC95-8004-484C-AED6-30A4E7332577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D7DD2CDC-4502-43AA-A48F-DF1993E3DE83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>
                  <a:extLst>
                    <a:ext uri="{FF2B5EF4-FFF2-40B4-BE49-F238E27FC236}">
                      <a16:creationId xmlns:a16="http://schemas.microsoft.com/office/drawing/2014/main" id="{51AB8C44-E613-47F7-ACD0-E4E7FC5866FA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D1F963D8-80BF-4A7A-BED3-2B1CD9BA9DB7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hthoek 33">
                  <a:extLst>
                    <a:ext uri="{FF2B5EF4-FFF2-40B4-BE49-F238E27FC236}">
                      <a16:creationId xmlns:a16="http://schemas.microsoft.com/office/drawing/2014/main" id="{0E9366D4-5491-465A-8C41-D4308977E988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" name="ICOON_info">
                <a:extLst>
                  <a:ext uri="{FF2B5EF4-FFF2-40B4-BE49-F238E27FC236}">
                    <a16:creationId xmlns:a16="http://schemas.microsoft.com/office/drawing/2014/main" id="{DCA4FF6F-F7C8-4EF7-9854-AE3854939BDF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5" name="Ovaal 24">
                  <a:extLst>
                    <a:ext uri="{FF2B5EF4-FFF2-40B4-BE49-F238E27FC236}">
                      <a16:creationId xmlns:a16="http://schemas.microsoft.com/office/drawing/2014/main" id="{05B2C17A-7973-4551-A151-C05987CE433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Graphic 163" descr="Informatie">
                  <a:extLst>
                    <a:ext uri="{FF2B5EF4-FFF2-40B4-BE49-F238E27FC236}">
                      <a16:creationId xmlns:a16="http://schemas.microsoft.com/office/drawing/2014/main" id="{D03EA6CE-C7F2-418F-AD41-A185BA4A822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83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">
            <a:extLst>
              <a:ext uri="{FF2B5EF4-FFF2-40B4-BE49-F238E27FC236}">
                <a16:creationId xmlns:a16="http://schemas.microsoft.com/office/drawing/2014/main" id="{6AAE077C-1B18-4761-9E4E-1CF334AA8A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390DB81-9110-40A4-B13C-A52507042F61}"/>
              </a:ext>
            </a:extLst>
          </p:cNvPr>
          <p:cNvSpPr txBox="1"/>
          <p:nvPr userDrawn="1"/>
        </p:nvSpPr>
        <p:spPr>
          <a:xfrm>
            <a:off x="9220001" y="-290285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Afsluiting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4AE8D8D-525A-4268-BF5F-3FF656D55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5646317" cy="6858001"/>
          </a:xfrm>
          <a:custGeom>
            <a:avLst/>
            <a:gdLst>
              <a:gd name="connsiteX0" fmla="*/ 0 w 15646317"/>
              <a:gd name="connsiteY0" fmla="*/ 0 h 6858001"/>
              <a:gd name="connsiteX1" fmla="*/ 3454316 w 15646317"/>
              <a:gd name="connsiteY1" fmla="*/ 0 h 6858001"/>
              <a:gd name="connsiteX2" fmla="*/ 12192001 w 15646317"/>
              <a:gd name="connsiteY2" fmla="*/ 0 h 6858001"/>
              <a:gd name="connsiteX3" fmla="*/ 15646317 w 15646317"/>
              <a:gd name="connsiteY3" fmla="*/ 0 h 6858001"/>
              <a:gd name="connsiteX4" fmla="*/ 12829448 w 15646317"/>
              <a:gd name="connsiteY4" fmla="*/ 6858001 h 6858001"/>
              <a:gd name="connsiteX5" fmla="*/ 3454316 w 15646317"/>
              <a:gd name="connsiteY5" fmla="*/ 6858001 h 6858001"/>
              <a:gd name="connsiteX6" fmla="*/ 3454316 w 15646317"/>
              <a:gd name="connsiteY6" fmla="*/ 6858000 h 6858001"/>
              <a:gd name="connsiteX7" fmla="*/ 0 w 15646317"/>
              <a:gd name="connsiteY7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6317" h="6858001">
                <a:moveTo>
                  <a:pt x="0" y="0"/>
                </a:moveTo>
                <a:lnTo>
                  <a:pt x="3454316" y="0"/>
                </a:lnTo>
                <a:lnTo>
                  <a:pt x="12192001" y="0"/>
                </a:lnTo>
                <a:lnTo>
                  <a:pt x="15646317" y="0"/>
                </a:lnTo>
                <a:lnTo>
                  <a:pt x="12829448" y="6858001"/>
                </a:lnTo>
                <a:lnTo>
                  <a:pt x="3454316" y="6858001"/>
                </a:lnTo>
                <a:lnTo>
                  <a:pt x="34543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565E32A-7544-405F-8789-AAC920CC83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6506" y="2301544"/>
            <a:ext cx="3099600" cy="225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446250"/>
      </p:ext>
    </p:extLst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#1 [FOOTBALL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68912" y="1651137"/>
            <a:ext cx="10290860" cy="467805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 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Tekst #1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5773467-1CB4-4953-98D6-A47423F10BF2}"/>
              </a:ext>
            </a:extLst>
          </p:cNvPr>
          <p:cNvSpPr/>
          <p:nvPr userDrawn="1"/>
        </p:nvSpPr>
        <p:spPr>
          <a:xfrm>
            <a:off x="528799" y="528638"/>
            <a:ext cx="594000" cy="594000"/>
          </a:xfrm>
          <a:prstGeom prst="rect">
            <a:avLst/>
          </a:prstGeom>
          <a:solidFill>
            <a:srgbClr val="385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4FED74CA-E84D-4EB5-9D52-9E19FAC31B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">
            <a:extLst>
              <a:ext uri="{FF2B5EF4-FFF2-40B4-BE49-F238E27FC236}">
                <a16:creationId xmlns:a16="http://schemas.microsoft.com/office/drawing/2014/main" id="{6AAE077C-1B18-4761-9E4E-1CF334AA8A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media 28">
            <a:extLst>
              <a:ext uri="{FF2B5EF4-FFF2-40B4-BE49-F238E27FC236}">
                <a16:creationId xmlns:a16="http://schemas.microsoft.com/office/drawing/2014/main" id="{E3569793-3BF4-4392-A592-FB5434CAF101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3486150" y="1"/>
            <a:ext cx="8705850" cy="4296085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onderstaande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endParaRPr lang="nl-NL" noProof="0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24088B17-5B7B-43A8-A3AA-A9BD6354FA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521854"/>
            <a:ext cx="12192000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390DB81-9110-40A4-B13C-A52507042F61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Titel slide [VIDEO]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CE3EA51-2474-45A5-AB14-CAB9127A39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0363200" y="0"/>
            <a:ext cx="15646317" cy="6858001"/>
          </a:xfrm>
          <a:custGeom>
            <a:avLst/>
            <a:gdLst>
              <a:gd name="connsiteX0" fmla="*/ 0 w 15646317"/>
              <a:gd name="connsiteY0" fmla="*/ 0 h 6858001"/>
              <a:gd name="connsiteX1" fmla="*/ 3454316 w 15646317"/>
              <a:gd name="connsiteY1" fmla="*/ 0 h 6858001"/>
              <a:gd name="connsiteX2" fmla="*/ 12192001 w 15646317"/>
              <a:gd name="connsiteY2" fmla="*/ 0 h 6858001"/>
              <a:gd name="connsiteX3" fmla="*/ 15646317 w 15646317"/>
              <a:gd name="connsiteY3" fmla="*/ 0 h 6858001"/>
              <a:gd name="connsiteX4" fmla="*/ 12829448 w 15646317"/>
              <a:gd name="connsiteY4" fmla="*/ 6858001 h 6858001"/>
              <a:gd name="connsiteX5" fmla="*/ 3454316 w 15646317"/>
              <a:gd name="connsiteY5" fmla="*/ 6858001 h 6858001"/>
              <a:gd name="connsiteX6" fmla="*/ 3454316 w 15646317"/>
              <a:gd name="connsiteY6" fmla="*/ 6858000 h 6858001"/>
              <a:gd name="connsiteX7" fmla="*/ 0 w 15646317"/>
              <a:gd name="connsiteY7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6317" h="6858001">
                <a:moveTo>
                  <a:pt x="0" y="0"/>
                </a:moveTo>
                <a:lnTo>
                  <a:pt x="3454316" y="0"/>
                </a:lnTo>
                <a:lnTo>
                  <a:pt x="12192001" y="0"/>
                </a:lnTo>
                <a:lnTo>
                  <a:pt x="15646317" y="0"/>
                </a:lnTo>
                <a:lnTo>
                  <a:pt x="12829448" y="6858001"/>
                </a:lnTo>
                <a:lnTo>
                  <a:pt x="3454316" y="6858001"/>
                </a:lnTo>
                <a:lnTo>
                  <a:pt x="34543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7DA2410-A1E2-4042-9BA3-0F628594F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3196" y="866775"/>
            <a:ext cx="2163985" cy="1573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9CA671-544D-4EAF-9703-389BF8DB2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81" y="4351020"/>
            <a:ext cx="7028660" cy="127462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nl-NL" dirty="0"/>
              <a:t>Titel van </a:t>
            </a:r>
            <a:br>
              <a:rPr lang="nl-NL" dirty="0"/>
            </a:br>
            <a:r>
              <a:rPr lang="nl-NL" dirty="0"/>
              <a:t>de presentatie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733FB0A-7AE9-45BF-B8C4-FD342A48B7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1781" y="5643419"/>
            <a:ext cx="7028660" cy="378156"/>
          </a:xfrm>
        </p:spPr>
        <p:txBody>
          <a:bodyPr/>
          <a:lstStyle>
            <a:lvl1pPr marL="0" indent="0" algn="ctr">
              <a:buNone/>
              <a:defRPr sz="2800" cap="all" baseline="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30" name="INSTRUCTIE">
            <a:extLst>
              <a:ext uri="{FF2B5EF4-FFF2-40B4-BE49-F238E27FC236}">
                <a16:creationId xmlns:a16="http://schemas.microsoft.com/office/drawing/2014/main" id="{720C5FCB-AD97-4DE8-9EA8-9562817C2AC7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1D0A0C4-4A78-4782-9B48-C952AC025563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143290C-039A-4296-8196-25AA31B1B468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780D4949-E2AB-496F-A834-94A07D9AA7D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4CA241FC-D7A2-48DF-B464-0AEF4C4047F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945A363D-4F89-44A8-AC4F-6AB7A7108E9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231235C2-DBA7-440F-8FF6-DAB7F84100E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C3674231-B69F-4BA5-91CB-F79675B55AC6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53F1E946-17A1-4B95-A8C5-2CE6C9D63D8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0F38B2FB-16CB-4972-B75E-EC09EF41F76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6" name="Gelijkbenige driehoek 65">
                <a:extLst>
                  <a:ext uri="{FF2B5EF4-FFF2-40B4-BE49-F238E27FC236}">
                    <a16:creationId xmlns:a16="http://schemas.microsoft.com/office/drawing/2014/main" id="{C6D70ADD-DFE3-4A98-90C6-136149965CD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91C3ACE8-6DD6-4AF5-A9FC-426667830ED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741A3CF-07B4-4A06-BAE1-7C27DEDCE5C1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19FB1D46-FC0A-4B69-880B-F3C36BEFFB16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A991351E-3423-4151-AF6C-A89F84E58EF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2E788FEF-B73C-4A16-862F-8434C56A7C0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0D8B844D-542C-4F25-BB34-48196AB67D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C5DAA18F-E57B-4464-B2FB-1E2C5DDF2F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Rechthoek 61">
                      <a:extLst>
                        <a:ext uri="{FF2B5EF4-FFF2-40B4-BE49-F238E27FC236}">
                          <a16:creationId xmlns:a16="http://schemas.microsoft.com/office/drawing/2014/main" id="{86BF7C98-6EEC-4138-9C16-3EF43DF533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3" name="Ovaal 62">
                      <a:extLst>
                        <a:ext uri="{FF2B5EF4-FFF2-40B4-BE49-F238E27FC236}">
                          <a16:creationId xmlns:a16="http://schemas.microsoft.com/office/drawing/2014/main" id="{F84E98DA-7D53-4985-8AAB-7F033A073C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829465DB-CADC-4BEF-825B-B02D5782FB0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0" name="Afbeelding 59">
                    <a:extLst>
                      <a:ext uri="{FF2B5EF4-FFF2-40B4-BE49-F238E27FC236}">
                        <a16:creationId xmlns:a16="http://schemas.microsoft.com/office/drawing/2014/main" id="{5696B655-DC63-4EF2-B6B4-BFE9D448736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2D2990DF-3A84-40B6-BABE-608D4CAC2E3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88DC8B3-9CEA-49B9-93AC-BBCC812702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CAB97F07-59E6-4469-BE08-69B93DD2AE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196FB7C3-4C16-4BF9-97A4-481F90EBD79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95D6A92C-0E3F-4F2B-B4DB-7BEFA96D1C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542D0C22-A776-4AAC-B688-0A742975294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CD49709-402B-4664-9F2F-9673304FC5C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5B152A55-75EE-426F-9617-EA2C6E239D2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ICOON_info">
              <a:extLst>
                <a:ext uri="{FF2B5EF4-FFF2-40B4-BE49-F238E27FC236}">
                  <a16:creationId xmlns:a16="http://schemas.microsoft.com/office/drawing/2014/main" id="{B1DFB6A7-F4A3-40FE-8E47-8EA9A35CF216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46" name="Ovaal 45">
                <a:extLst>
                  <a:ext uri="{FF2B5EF4-FFF2-40B4-BE49-F238E27FC236}">
                    <a16:creationId xmlns:a16="http://schemas.microsoft.com/office/drawing/2014/main" id="{FF45C818-87C3-47D6-89EB-23FD26A88F0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Graphic 163" descr="Informatie">
                <a:extLst>
                  <a:ext uri="{FF2B5EF4-FFF2-40B4-BE49-F238E27FC236}">
                    <a16:creationId xmlns:a16="http://schemas.microsoft.com/office/drawing/2014/main" id="{2CC869ED-23B8-4617-AD7E-70DCB967029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Video icoon">
              <a:extLst>
                <a:ext uri="{FF2B5EF4-FFF2-40B4-BE49-F238E27FC236}">
                  <a16:creationId xmlns:a16="http://schemas.microsoft.com/office/drawing/2014/main" id="{D73BEA21-E483-45E0-849A-E99A87766C99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68464941-6530-4A83-9903-0397BB990DBE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Vrije vorm 112">
                <a:extLst>
                  <a:ext uri="{FF2B5EF4-FFF2-40B4-BE49-F238E27FC236}">
                    <a16:creationId xmlns:a16="http://schemas.microsoft.com/office/drawing/2014/main" id="{4C81BD9F-55C8-4C15-8D11-5E04D699F6D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Vrije vorm 113">
                <a:extLst>
                  <a:ext uri="{FF2B5EF4-FFF2-40B4-BE49-F238E27FC236}">
                    <a16:creationId xmlns:a16="http://schemas.microsoft.com/office/drawing/2014/main" id="{7DB28E99-98D1-47CE-A5E0-016CE35F2AAE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2710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AFBEELDIN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">
            <a:extLst>
              <a:ext uri="{FF2B5EF4-FFF2-40B4-BE49-F238E27FC236}">
                <a16:creationId xmlns:a16="http://schemas.microsoft.com/office/drawing/2014/main" id="{6AAE077C-1B18-4761-9E4E-1CF334AA8A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C4A116E1-249E-468B-8396-F92C37966B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14731" y="1"/>
            <a:ext cx="8673838" cy="3686950"/>
          </a:xfrm>
          <a:custGeom>
            <a:avLst/>
            <a:gdLst>
              <a:gd name="connsiteX0" fmla="*/ 1514385 w 8673838"/>
              <a:gd name="connsiteY0" fmla="*/ 0 h 3686950"/>
              <a:gd name="connsiteX1" fmla="*/ 8673838 w 8673838"/>
              <a:gd name="connsiteY1" fmla="*/ 0 h 3686950"/>
              <a:gd name="connsiteX2" fmla="*/ 8673838 w 8673838"/>
              <a:gd name="connsiteY2" fmla="*/ 3686950 h 3686950"/>
              <a:gd name="connsiteX3" fmla="*/ 0 w 8673838"/>
              <a:gd name="connsiteY3" fmla="*/ 3686950 h 368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3838" h="3686950">
                <a:moveTo>
                  <a:pt x="1514385" y="0"/>
                </a:moveTo>
                <a:lnTo>
                  <a:pt x="8673838" y="0"/>
                </a:lnTo>
                <a:lnTo>
                  <a:pt x="8673838" y="3686950"/>
                </a:lnTo>
                <a:lnTo>
                  <a:pt x="0" y="36869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24088B17-5B7B-43A8-A3AA-A9BD6354FA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521854"/>
            <a:ext cx="12192000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390DB81-9110-40A4-B13C-A52507042F61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Titel slide [AFBEELDING]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CE3EA51-2474-45A5-AB14-CAB9127A39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0363200" y="0"/>
            <a:ext cx="15646317" cy="6858001"/>
          </a:xfrm>
          <a:custGeom>
            <a:avLst/>
            <a:gdLst>
              <a:gd name="connsiteX0" fmla="*/ 0 w 15646317"/>
              <a:gd name="connsiteY0" fmla="*/ 0 h 6858001"/>
              <a:gd name="connsiteX1" fmla="*/ 3454316 w 15646317"/>
              <a:gd name="connsiteY1" fmla="*/ 0 h 6858001"/>
              <a:gd name="connsiteX2" fmla="*/ 12192001 w 15646317"/>
              <a:gd name="connsiteY2" fmla="*/ 0 h 6858001"/>
              <a:gd name="connsiteX3" fmla="*/ 15646317 w 15646317"/>
              <a:gd name="connsiteY3" fmla="*/ 0 h 6858001"/>
              <a:gd name="connsiteX4" fmla="*/ 12829448 w 15646317"/>
              <a:gd name="connsiteY4" fmla="*/ 6858001 h 6858001"/>
              <a:gd name="connsiteX5" fmla="*/ 3454316 w 15646317"/>
              <a:gd name="connsiteY5" fmla="*/ 6858001 h 6858001"/>
              <a:gd name="connsiteX6" fmla="*/ 3454316 w 15646317"/>
              <a:gd name="connsiteY6" fmla="*/ 6858000 h 6858001"/>
              <a:gd name="connsiteX7" fmla="*/ 0 w 15646317"/>
              <a:gd name="connsiteY7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6317" h="6858001">
                <a:moveTo>
                  <a:pt x="0" y="0"/>
                </a:moveTo>
                <a:lnTo>
                  <a:pt x="3454316" y="0"/>
                </a:lnTo>
                <a:lnTo>
                  <a:pt x="12192001" y="0"/>
                </a:lnTo>
                <a:lnTo>
                  <a:pt x="15646317" y="0"/>
                </a:lnTo>
                <a:lnTo>
                  <a:pt x="12829448" y="6858001"/>
                </a:lnTo>
                <a:lnTo>
                  <a:pt x="3454316" y="6858001"/>
                </a:lnTo>
                <a:lnTo>
                  <a:pt x="34543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7DA2410-A1E2-4042-9BA3-0F628594F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3196" y="866775"/>
            <a:ext cx="2163985" cy="1573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9CA671-544D-4EAF-9703-389BF8DB2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81" y="4351020"/>
            <a:ext cx="7028660" cy="127462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nl-NL" dirty="0"/>
              <a:t>Titel van </a:t>
            </a:r>
            <a:br>
              <a:rPr lang="nl-NL" dirty="0"/>
            </a:br>
            <a:r>
              <a:rPr lang="nl-NL" dirty="0"/>
              <a:t>de presentatie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733FB0A-7AE9-45BF-B8C4-FD342A48B7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1781" y="5643419"/>
            <a:ext cx="7028660" cy="378156"/>
          </a:xfrm>
        </p:spPr>
        <p:txBody>
          <a:bodyPr/>
          <a:lstStyle>
            <a:lvl1pPr marL="0" indent="0" algn="ctr">
              <a:buNone/>
              <a:defRPr sz="2800" cap="all" baseline="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  <p:grpSp>
        <p:nvGrpSpPr>
          <p:cNvPr id="14" name="INSTRUCTIE">
            <a:extLst>
              <a:ext uri="{FF2B5EF4-FFF2-40B4-BE49-F238E27FC236}">
                <a16:creationId xmlns:a16="http://schemas.microsoft.com/office/drawing/2014/main" id="{83904A7B-0E03-4421-8526-8EFF1C40C28D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63D4E6C-C8DC-4AA6-A42D-554EFC7CB83F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6" name="INSTRUCTIE">
              <a:extLst>
                <a:ext uri="{FF2B5EF4-FFF2-40B4-BE49-F238E27FC236}">
                  <a16:creationId xmlns:a16="http://schemas.microsoft.com/office/drawing/2014/main" id="{87B5D143-665E-42DC-A780-5C703B8A9A6C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9228DDBA-714F-4FF3-9BA4-F8358DACCF51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0C58844B-3753-4C70-A1BC-62485FFEEAB2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D95C2ADB-4EB6-4121-9888-614CA02B95CD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A75B715F-A498-48EA-A4A0-95FE86BFF9C2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FFDDE14D-9F4F-4229-BB27-9D7A2E7B177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Ovaal 78">
                  <a:extLst>
                    <a:ext uri="{FF2B5EF4-FFF2-40B4-BE49-F238E27FC236}">
                      <a16:creationId xmlns:a16="http://schemas.microsoft.com/office/drawing/2014/main" id="{0D4B676F-1179-4F59-A614-70F50D80338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Vrije vorm: vorm 79">
                  <a:extLst>
                    <a:ext uri="{FF2B5EF4-FFF2-40B4-BE49-F238E27FC236}">
                      <a16:creationId xmlns:a16="http://schemas.microsoft.com/office/drawing/2014/main" id="{F312E652-1E09-4533-994F-07E0C22269D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E225C273-B33A-4C6D-A56C-9A6B6777F18E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82" name="Rechte verbindingslijn 81">
                  <a:extLst>
                    <a:ext uri="{FF2B5EF4-FFF2-40B4-BE49-F238E27FC236}">
                      <a16:creationId xmlns:a16="http://schemas.microsoft.com/office/drawing/2014/main" id="{A45B4815-4D85-43AA-B87C-6C844BEDD92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" name="Rechte verbindingslijn 82">
                  <a:extLst>
                    <a:ext uri="{FF2B5EF4-FFF2-40B4-BE49-F238E27FC236}">
                      <a16:creationId xmlns:a16="http://schemas.microsoft.com/office/drawing/2014/main" id="{C4511C64-7D81-4EF4-A307-8E6354818C26}"/>
                    </a:ext>
                  </a:extLst>
                </p:cNvPr>
                <p:cNvCxnSpPr>
                  <a:cxnSpLocks/>
                  <a:stCxn id="8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4" name="Ovaal 23">
                <a:extLst>
                  <a:ext uri="{FF2B5EF4-FFF2-40B4-BE49-F238E27FC236}">
                    <a16:creationId xmlns:a16="http://schemas.microsoft.com/office/drawing/2014/main" id="{5329C5BE-DA02-4089-AE44-9BD65D6057CE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67D79821-74D6-4B14-98F2-CFDBBA376901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FCC2BEAE-93CD-48A9-9A69-E96104AABF49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AD9E1D7D-E68E-4C6C-958F-F67EB75E79F4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6" name="Rechte verbindingslijn 75">
                  <a:extLst>
                    <a:ext uri="{FF2B5EF4-FFF2-40B4-BE49-F238E27FC236}">
                      <a16:creationId xmlns:a16="http://schemas.microsoft.com/office/drawing/2014/main" id="{CC897BFD-B581-417F-950F-0E4F21FA1257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7" name="Gelijkbenige driehoek 76">
                  <a:extLst>
                    <a:ext uri="{FF2B5EF4-FFF2-40B4-BE49-F238E27FC236}">
                      <a16:creationId xmlns:a16="http://schemas.microsoft.com/office/drawing/2014/main" id="{2B699A27-F52B-4027-AA60-5C7020B06808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CC96F7F9-2B60-42B8-94CA-19A5F21B4ACD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25862E36-8F70-4F12-9F7F-C69DB2624BC1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0" name="ICOON_info">
                <a:extLst>
                  <a:ext uri="{FF2B5EF4-FFF2-40B4-BE49-F238E27FC236}">
                    <a16:creationId xmlns:a16="http://schemas.microsoft.com/office/drawing/2014/main" id="{54386DCD-3159-468A-9412-15F71ECF56BF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A4B72B73-B462-4682-BA21-BE841323279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Graphic 163" descr="Informatie">
                  <a:extLst>
                    <a:ext uri="{FF2B5EF4-FFF2-40B4-BE49-F238E27FC236}">
                      <a16:creationId xmlns:a16="http://schemas.microsoft.com/office/drawing/2014/main" id="{EC78F27C-47F7-43D4-96B6-705B4C3D8AF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23ACD51E-ADF3-4BD0-AD1C-87FFDA2DE022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D11F8808-669C-4F23-8F57-CBA84ADAB920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4946F04C-2C02-4745-B2A2-64905523FE8C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E839686F-F61F-4829-B65C-C036E9074C6F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8792DF32-FCDC-46CB-93ED-9532293AB3F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7" name="Groep 66">
                      <a:extLst>
                        <a:ext uri="{FF2B5EF4-FFF2-40B4-BE49-F238E27FC236}">
                          <a16:creationId xmlns:a16="http://schemas.microsoft.com/office/drawing/2014/main" id="{4DCCCCD3-CD55-4288-874E-656C9B210E2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70" name="Rechthoek 69">
                        <a:extLst>
                          <a:ext uri="{FF2B5EF4-FFF2-40B4-BE49-F238E27FC236}">
                            <a16:creationId xmlns:a16="http://schemas.microsoft.com/office/drawing/2014/main" id="{7B555311-B9DE-4D9A-AAA8-66C43DEF012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" name="Rechthoek 70">
                        <a:extLst>
                          <a:ext uri="{FF2B5EF4-FFF2-40B4-BE49-F238E27FC236}">
                            <a16:creationId xmlns:a16="http://schemas.microsoft.com/office/drawing/2014/main" id="{58854DBE-80AB-4195-B9C2-1D0DB287AD0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" name="Ovaal 71">
                        <a:extLst>
                          <a:ext uri="{FF2B5EF4-FFF2-40B4-BE49-F238E27FC236}">
                            <a16:creationId xmlns:a16="http://schemas.microsoft.com/office/drawing/2014/main" id="{FC9BF3C1-5F8E-4061-85FE-7B17F66B73C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8" name="Afbeelding 67">
                      <a:extLst>
                        <a:ext uri="{FF2B5EF4-FFF2-40B4-BE49-F238E27FC236}">
                          <a16:creationId xmlns:a16="http://schemas.microsoft.com/office/drawing/2014/main" id="{CB585DA6-B0B9-42E2-BC1B-C4D67A415CA1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Afbeelding 68">
                      <a:extLst>
                        <a:ext uri="{FF2B5EF4-FFF2-40B4-BE49-F238E27FC236}">
                          <a16:creationId xmlns:a16="http://schemas.microsoft.com/office/drawing/2014/main" id="{9016CC87-3CFB-479C-8EED-200643286B31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1" name="Groep 60">
                    <a:extLst>
                      <a:ext uri="{FF2B5EF4-FFF2-40B4-BE49-F238E27FC236}">
                        <a16:creationId xmlns:a16="http://schemas.microsoft.com/office/drawing/2014/main" id="{66174825-6820-4B58-96B2-66451173E94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013761E6-EEA7-4F19-A108-0D6F0AAABC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" name="Rechthoek 65">
                      <a:extLst>
                        <a:ext uri="{FF2B5EF4-FFF2-40B4-BE49-F238E27FC236}">
                          <a16:creationId xmlns:a16="http://schemas.microsoft.com/office/drawing/2014/main" id="{863E44D5-D726-4026-AA20-4EF38AEDFD76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2" name="Groep 61">
                    <a:extLst>
                      <a:ext uri="{FF2B5EF4-FFF2-40B4-BE49-F238E27FC236}">
                        <a16:creationId xmlns:a16="http://schemas.microsoft.com/office/drawing/2014/main" id="{F3DA9BC5-D9ED-4CB6-8EB0-236606186FF0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57673B5E-8700-4922-B3CC-4093F7FEBD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617FED59-7791-4C34-9E74-89D7E72B4095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49AB5BE1-6C66-47E7-A947-1693CB2C7225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9" name="Gelijkbenige driehoek 58">
                  <a:extLst>
                    <a:ext uri="{FF2B5EF4-FFF2-40B4-BE49-F238E27FC236}">
                      <a16:creationId xmlns:a16="http://schemas.microsoft.com/office/drawing/2014/main" id="{52CE092A-B1F1-488D-9DE7-91B3B16C37F9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6CDC1117-762E-4006-BF7F-C20986CCDA74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FBDF9EAD-4CE2-43A6-A2E2-027120257A51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162CC3C7-B905-4CC7-B084-2A6DBFB37841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C4A8DEB7-02F3-4E58-98DB-3C56C3776B31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EB7EAD84-915D-4B6C-8CCB-914DB5C1148F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51" name="Rechthoek: afgeronde hoeken 50">
                    <a:extLst>
                      <a:ext uri="{FF2B5EF4-FFF2-40B4-BE49-F238E27FC236}">
                        <a16:creationId xmlns:a16="http://schemas.microsoft.com/office/drawing/2014/main" id="{332981E2-11AB-4942-B8FF-85FBBA2905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8906EA94-6FC4-4F50-A636-B76FBD4518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5468F192-28A9-4998-9AEC-5F5186F3CE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29CDF435-1BA6-4272-A7E8-B93FC22156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35C94AD8-BACB-4555-A96C-6E04AC1E92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971B9DBE-2F95-4536-8E92-D4AA2B9981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520E8629-5E84-4FC8-93ED-CBB081F7B94D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43" name="Groep 42">
                    <a:extLst>
                      <a:ext uri="{FF2B5EF4-FFF2-40B4-BE49-F238E27FC236}">
                        <a16:creationId xmlns:a16="http://schemas.microsoft.com/office/drawing/2014/main" id="{7C6B2DC4-026C-4105-B56A-5937155E91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5" name="Rechthoek: afgeronde hoeken 44">
                      <a:extLst>
                        <a:ext uri="{FF2B5EF4-FFF2-40B4-BE49-F238E27FC236}">
                          <a16:creationId xmlns:a16="http://schemas.microsoft.com/office/drawing/2014/main" id="{325AC915-FECF-4F98-8EED-E6A0E2C1E7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4B9D046D-86E2-4E45-947D-0DA8B7668D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564E418F-9D78-48C5-923C-59F2B7A1232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1B541C09-24EA-4A20-BB73-00671ED6774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84E78E0F-A64F-4E3C-AE0B-03933DA459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BF004594-C3A2-450C-AED6-352024E447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4" name="Boog 43">
                    <a:extLst>
                      <a:ext uri="{FF2B5EF4-FFF2-40B4-BE49-F238E27FC236}">
                        <a16:creationId xmlns:a16="http://schemas.microsoft.com/office/drawing/2014/main" id="{E4381289-39F5-4BC6-B178-81FA47FD32BA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F0930154-8363-4FE9-9463-77000867183A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14BD4896-9E2C-474D-A252-8719CBE34F3D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42" name="Vrije vorm: vorm 41">
                  <a:extLst>
                    <a:ext uri="{FF2B5EF4-FFF2-40B4-BE49-F238E27FC236}">
                      <a16:creationId xmlns:a16="http://schemas.microsoft.com/office/drawing/2014/main" id="{89A3BEF2-27A4-43E6-B2F1-86C85C967A02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73933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aandu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">
            <a:extLst>
              <a:ext uri="{FF2B5EF4-FFF2-40B4-BE49-F238E27FC236}">
                <a16:creationId xmlns:a16="http://schemas.microsoft.com/office/drawing/2014/main" id="{6AAE077C-1B18-4761-9E4E-1CF334AA8A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390DB81-9110-40A4-B13C-A52507042F61}"/>
              </a:ext>
            </a:extLst>
          </p:cNvPr>
          <p:cNvSpPr txBox="1"/>
          <p:nvPr userDrawn="1"/>
        </p:nvSpPr>
        <p:spPr>
          <a:xfrm>
            <a:off x="9220001" y="-290285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Hoofdstuk aanduiding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C0162D4-588B-4C18-A876-8714DE04D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07C346D-6518-4A60-B6F6-7A217C2F6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5283117" cy="6858001"/>
          </a:xfrm>
          <a:custGeom>
            <a:avLst/>
            <a:gdLst>
              <a:gd name="connsiteX0" fmla="*/ 0 w 5283117"/>
              <a:gd name="connsiteY0" fmla="*/ 0 h 6858001"/>
              <a:gd name="connsiteX1" fmla="*/ 1828801 w 5283117"/>
              <a:gd name="connsiteY1" fmla="*/ 0 h 6858001"/>
              <a:gd name="connsiteX2" fmla="*/ 5283117 w 5283117"/>
              <a:gd name="connsiteY2" fmla="*/ 0 h 6858001"/>
              <a:gd name="connsiteX3" fmla="*/ 2466248 w 5283117"/>
              <a:gd name="connsiteY3" fmla="*/ 6858001 h 6858001"/>
              <a:gd name="connsiteX4" fmla="*/ 0 w 5283117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3117" h="6858001">
                <a:moveTo>
                  <a:pt x="0" y="0"/>
                </a:moveTo>
                <a:lnTo>
                  <a:pt x="1828801" y="0"/>
                </a:lnTo>
                <a:lnTo>
                  <a:pt x="5283117" y="0"/>
                </a:lnTo>
                <a:lnTo>
                  <a:pt x="246624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47E4FF1-B60D-4720-A2AD-1CEAB0CD3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3196" y="866775"/>
            <a:ext cx="2163985" cy="1573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9ACB78E-9954-4DCC-93A1-CFEEA444D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00" y="4046586"/>
            <a:ext cx="8572500" cy="593539"/>
          </a:xfrm>
        </p:spPr>
        <p:txBody>
          <a:bodyPr lIns="360000" rIns="360000"/>
          <a:lstStyle>
            <a:lvl1pPr algn="ctr">
              <a:defRPr sz="4300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18" name="Rechthoek 21">
            <a:extLst>
              <a:ext uri="{FF2B5EF4-FFF2-40B4-BE49-F238E27FC236}">
                <a16:creationId xmlns:a16="http://schemas.microsoft.com/office/drawing/2014/main" id="{D78BE002-843F-4E27-99BD-6A72F3ECF0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1430" y="2427360"/>
            <a:ext cx="1128640" cy="11286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Tijdelijke aanduiding voor afbeelding 8">
            <a:extLst>
              <a:ext uri="{FF2B5EF4-FFF2-40B4-BE49-F238E27FC236}">
                <a16:creationId xmlns:a16="http://schemas.microsoft.com/office/drawing/2014/main" id="{8C809250-7B04-4AC2-9173-D96533D9F7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45750" y="2631680"/>
            <a:ext cx="720000" cy="720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E8F9085A-CD48-46D0-80D4-35F31895605C}"/>
              </a:ext>
            </a:extLst>
          </p:cNvPr>
          <p:cNvGrpSpPr/>
          <p:nvPr userDrawn="1"/>
        </p:nvGrpSpPr>
        <p:grpSpPr>
          <a:xfrm>
            <a:off x="12377595" y="0"/>
            <a:ext cx="3693386" cy="6769481"/>
            <a:chOff x="-3786437" y="0"/>
            <a:chExt cx="3693386" cy="6769481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1830F4E9-FF47-42D8-B539-6BB33382A5CD}"/>
                </a:ext>
              </a:extLst>
            </p:cNvPr>
            <p:cNvSpPr/>
            <p:nvPr userDrawn="1"/>
          </p:nvSpPr>
          <p:spPr>
            <a:xfrm>
              <a:off x="-3786437" y="594148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3" name="INSTRUCTIES">
              <a:extLst>
                <a:ext uri="{FF2B5EF4-FFF2-40B4-BE49-F238E27FC236}">
                  <a16:creationId xmlns:a16="http://schemas.microsoft.com/office/drawing/2014/main" id="{F487253C-B60C-4794-89E3-F23BB7E62A27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6089184"/>
              <a:chOff x="-3786437" y="0"/>
              <a:chExt cx="3693386" cy="6089184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FCE7687C-6844-4DBC-AF46-43CCD8D0390F}"/>
                  </a:ext>
                </a:extLst>
              </p:cNvPr>
              <p:cNvSpPr/>
              <p:nvPr userDrawn="1"/>
            </p:nvSpPr>
            <p:spPr>
              <a:xfrm>
                <a:off x="-3786437" y="0"/>
                <a:ext cx="3593091" cy="59366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Icoon invoegen/opmaken</a:t>
                </a:r>
              </a:p>
            </p:txBody>
          </p: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743F6E66-6FC5-4F95-BF12-D5F5A694E581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99F5BCA9-4E78-4135-BF94-BBA33DF6418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het bestaande logo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 logo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8A7C0FF9-B947-4C29-B869-05F1E15E7271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B8F05B2E-9280-4267-ACA9-014E2183AE11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Ovaal 74">
                  <a:extLst>
                    <a:ext uri="{FF2B5EF4-FFF2-40B4-BE49-F238E27FC236}">
                      <a16:creationId xmlns:a16="http://schemas.microsoft.com/office/drawing/2014/main" id="{32CF4A35-777D-4F92-A59E-8382B604410C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Vrije vorm: vorm 75">
                  <a:extLst>
                    <a:ext uri="{FF2B5EF4-FFF2-40B4-BE49-F238E27FC236}">
                      <a16:creationId xmlns:a16="http://schemas.microsoft.com/office/drawing/2014/main" id="{78789E15-F23A-4D20-B8ED-BB234FB2E826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: afgeronde hoeken 76">
                  <a:extLst>
                    <a:ext uri="{FF2B5EF4-FFF2-40B4-BE49-F238E27FC236}">
                      <a16:creationId xmlns:a16="http://schemas.microsoft.com/office/drawing/2014/main" id="{009C8CD7-1E6D-4658-9FF6-C1F5D4121316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8" name="Rechte verbindingslijn 77">
                  <a:extLst>
                    <a:ext uri="{FF2B5EF4-FFF2-40B4-BE49-F238E27FC236}">
                      <a16:creationId xmlns:a16="http://schemas.microsoft.com/office/drawing/2014/main" id="{A0810361-FCD7-4A5A-8A77-09ACE6FC6AE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Rechte verbindingslijn 78">
                  <a:extLst>
                    <a:ext uri="{FF2B5EF4-FFF2-40B4-BE49-F238E27FC236}">
                      <a16:creationId xmlns:a16="http://schemas.microsoft.com/office/drawing/2014/main" id="{D6520334-A3E2-47ED-B154-C21BE14C3E77}"/>
                    </a:ext>
                  </a:extLst>
                </p:cNvPr>
                <p:cNvCxnSpPr>
                  <a:cxnSpLocks/>
                  <a:stCxn id="77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8" name="Ovaal 27">
                <a:extLst>
                  <a:ext uri="{FF2B5EF4-FFF2-40B4-BE49-F238E27FC236}">
                    <a16:creationId xmlns:a16="http://schemas.microsoft.com/office/drawing/2014/main" id="{EB10A6EC-4261-472E-896C-2B1C8A8F8CB4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CD4A41A-5322-42D7-8EAB-618D70F6228E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logo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CD19F20B-A12C-46CC-A43F-18C14AE9394E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147AF12E-4F32-4A00-8F98-F3692877858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2" name="Rechte verbindingslijn 71">
                  <a:extLst>
                    <a:ext uri="{FF2B5EF4-FFF2-40B4-BE49-F238E27FC236}">
                      <a16:creationId xmlns:a16="http://schemas.microsoft.com/office/drawing/2014/main" id="{E3A2CB0F-37D4-409F-9CB9-97CE803D2590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3" name="Gelijkbenige driehoek 72">
                  <a:extLst>
                    <a:ext uri="{FF2B5EF4-FFF2-40B4-BE49-F238E27FC236}">
                      <a16:creationId xmlns:a16="http://schemas.microsoft.com/office/drawing/2014/main" id="{1431B1F1-0FD1-41FF-84AE-8D3224AF5316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C1C91E6D-547C-4C8C-9C80-80E2744D5EE0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3D7D5457-137D-42D0-8116-27FF11E296FB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8089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het icoon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het logo en met de hoekjes het kader.</a:t>
                </a:r>
              </a:p>
            </p:txBody>
          </p: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4E6704D9-546E-491D-B520-9228A0B7F71C}"/>
                  </a:ext>
                </a:extLst>
              </p:cNvPr>
              <p:cNvGrpSpPr/>
              <p:nvPr userDrawn="1"/>
            </p:nvGrpSpPr>
            <p:grpSpPr>
              <a:xfrm>
                <a:off x="-3408294" y="3470504"/>
                <a:ext cx="622283" cy="612920"/>
                <a:chOff x="12617641" y="3403239"/>
                <a:chExt cx="752963" cy="741634"/>
              </a:xfrm>
            </p:grpSpPr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972BD236-34E3-4D72-90ED-BF86543B7975}"/>
                    </a:ext>
                  </a:extLst>
                </p:cNvPr>
                <p:cNvGrpSpPr/>
                <p:nvPr userDrawn="1"/>
              </p:nvGrpSpPr>
              <p:grpSpPr>
                <a:xfrm>
                  <a:off x="12771530" y="3403239"/>
                  <a:ext cx="467176" cy="448491"/>
                  <a:chOff x="12782157" y="3403239"/>
                  <a:chExt cx="467176" cy="448491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A6CB3B3B-739F-47A8-8560-675EA2A760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57" y="3403239"/>
                    <a:ext cx="412976" cy="396132"/>
                    <a:chOff x="13554906" y="3320109"/>
                    <a:chExt cx="443917" cy="425811"/>
                  </a:xfrm>
                </p:grpSpPr>
                <p:grpSp>
                  <p:nvGrpSpPr>
                    <p:cNvPr id="65" name="Groep 64">
                      <a:extLst>
                        <a:ext uri="{FF2B5EF4-FFF2-40B4-BE49-F238E27FC236}">
                          <a16:creationId xmlns:a16="http://schemas.microsoft.com/office/drawing/2014/main" id="{71C6A239-2794-40A6-8DF5-942E8354D34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7" cy="425811"/>
                      <a:chOff x="12909684" y="1276143"/>
                      <a:chExt cx="443917" cy="425811"/>
                    </a:xfrm>
                  </p:grpSpPr>
                  <p:sp>
                    <p:nvSpPr>
                      <p:cNvPr id="68" name="Rechthoek 67">
                        <a:extLst>
                          <a:ext uri="{FF2B5EF4-FFF2-40B4-BE49-F238E27FC236}">
                            <a16:creationId xmlns:a16="http://schemas.microsoft.com/office/drawing/2014/main" id="{14F51E5E-8344-4B0B-BDCF-F2F0042D566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9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" name="Rechthoek 68">
                        <a:extLst>
                          <a:ext uri="{FF2B5EF4-FFF2-40B4-BE49-F238E27FC236}">
                            <a16:creationId xmlns:a16="http://schemas.microsoft.com/office/drawing/2014/main" id="{F06646F0-973C-40EF-A8F5-67EBA756056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" name="Ovaal 69">
                        <a:extLst>
                          <a:ext uri="{FF2B5EF4-FFF2-40B4-BE49-F238E27FC236}">
                            <a16:creationId xmlns:a16="http://schemas.microsoft.com/office/drawing/2014/main" id="{10A35BB8-EEB6-4FC4-AF06-3E020900864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6" name="Afbeelding 65">
                      <a:extLst>
                        <a:ext uri="{FF2B5EF4-FFF2-40B4-BE49-F238E27FC236}">
                          <a16:creationId xmlns:a16="http://schemas.microsoft.com/office/drawing/2014/main" id="{3503AA1B-9A4F-4AAB-9050-14566F0B08B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Afbeelding 66">
                      <a:extLst>
                        <a:ext uri="{FF2B5EF4-FFF2-40B4-BE49-F238E27FC236}">
                          <a16:creationId xmlns:a16="http://schemas.microsoft.com/office/drawing/2014/main" id="{1473FD89-FC3E-4FD0-A14E-8553F01440CA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49265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9" name="Groep 58">
                    <a:extLst>
                      <a:ext uri="{FF2B5EF4-FFF2-40B4-BE49-F238E27FC236}">
                        <a16:creationId xmlns:a16="http://schemas.microsoft.com/office/drawing/2014/main" id="{690B5719-282D-4184-A7F0-0B1DB7C711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C0F549FF-594A-4402-A17A-4E10A03610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1139D5C3-EE0A-4026-A8B6-10A037AB57A4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EBCDBCC3-F682-45B8-8F56-0A32CC6F2AD4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0B10E766-0D68-45F4-8BE4-4E089E48F2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Rechthoek 61">
                      <a:extLst>
                        <a:ext uri="{FF2B5EF4-FFF2-40B4-BE49-F238E27FC236}">
                          <a16:creationId xmlns:a16="http://schemas.microsoft.com/office/drawing/2014/main" id="{6C90553F-BF64-4456-B17E-595AB5D705C9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EF93EFE0-ED7A-4A37-82EB-8DC1B6202C50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7" name="Gelijkbenige driehoek 56">
                  <a:extLst>
                    <a:ext uri="{FF2B5EF4-FFF2-40B4-BE49-F238E27FC236}">
                      <a16:creationId xmlns:a16="http://schemas.microsoft.com/office/drawing/2014/main" id="{76F684D6-6949-4CF8-9871-1F9A9A6626B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" name="ICOON_info">
                <a:extLst>
                  <a:ext uri="{FF2B5EF4-FFF2-40B4-BE49-F238E27FC236}">
                    <a16:creationId xmlns:a16="http://schemas.microsoft.com/office/drawing/2014/main" id="{1200E51C-91DA-476E-A64A-A962CF6E993E}"/>
                  </a:ext>
                </a:extLst>
              </p:cNvPr>
              <p:cNvGrpSpPr/>
              <p:nvPr userDrawn="1"/>
            </p:nvGrpSpPr>
            <p:grpSpPr>
              <a:xfrm>
                <a:off x="-376736" y="5805499"/>
                <a:ext cx="283685" cy="283685"/>
                <a:chOff x="-510741" y="5913713"/>
                <a:chExt cx="267555" cy="267555"/>
              </a:xfrm>
            </p:grpSpPr>
            <p:sp>
              <p:nvSpPr>
                <p:cNvPr id="53" name="Ovaal 52">
                  <a:extLst>
                    <a:ext uri="{FF2B5EF4-FFF2-40B4-BE49-F238E27FC236}">
                      <a16:creationId xmlns:a16="http://schemas.microsoft.com/office/drawing/2014/main" id="{48657808-7AFC-4D76-9FA3-FFAA3622C7C7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Graphic 163" descr="Informatie">
                  <a:extLst>
                    <a:ext uri="{FF2B5EF4-FFF2-40B4-BE49-F238E27FC236}">
                      <a16:creationId xmlns:a16="http://schemas.microsoft.com/office/drawing/2014/main" id="{CF369383-3830-4825-8A5D-993FA924E3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5" name="Ovaal 34">
                <a:extLst>
                  <a:ext uri="{FF2B5EF4-FFF2-40B4-BE49-F238E27FC236}">
                    <a16:creationId xmlns:a16="http://schemas.microsoft.com/office/drawing/2014/main" id="{4ADEB695-AB96-4ED6-9F96-2B60FCDF41A9}"/>
                  </a:ext>
                </a:extLst>
              </p:cNvPr>
              <p:cNvSpPr/>
              <p:nvPr userDrawn="1"/>
            </p:nvSpPr>
            <p:spPr>
              <a:xfrm>
                <a:off x="-3603587" y="426779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3D036C9D-1855-496F-A7BA-8B6B7F3B40EE}"/>
                  </a:ext>
                </a:extLst>
              </p:cNvPr>
              <p:cNvSpPr/>
              <p:nvPr userDrawn="1"/>
            </p:nvSpPr>
            <p:spPr>
              <a:xfrm>
                <a:off x="-3319415" y="4267792"/>
                <a:ext cx="2944682" cy="8127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er voor te zorgen dat het icoon in zijn originele verhouding staat,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– ‘Opmaak’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het pijltje onder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‘Aanpassen’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BBFCBA49-5B00-4A47-8FBA-4D19EF4B0821}"/>
                  </a:ext>
                </a:extLst>
              </p:cNvPr>
              <p:cNvGrpSpPr/>
              <p:nvPr userDrawn="1"/>
            </p:nvGrpSpPr>
            <p:grpSpPr>
              <a:xfrm>
                <a:off x="-3314821" y="5192208"/>
                <a:ext cx="1108877" cy="563933"/>
                <a:chOff x="-3314821" y="3885197"/>
                <a:chExt cx="1108877" cy="563933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F6EA2781-B1F7-43D8-BE02-C49ECC6125DF}"/>
                    </a:ext>
                  </a:extLst>
                </p:cNvPr>
                <p:cNvSpPr/>
                <p:nvPr userDrawn="1"/>
              </p:nvSpPr>
              <p:spPr>
                <a:xfrm>
                  <a:off x="-3314821" y="3885197"/>
                  <a:ext cx="105560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6598A5D9-A645-481C-9878-CCE40B2C8DB0}"/>
                    </a:ext>
                  </a:extLst>
                </p:cNvPr>
                <p:cNvSpPr/>
                <p:nvPr userDrawn="1"/>
              </p:nvSpPr>
              <p:spPr>
                <a:xfrm>
                  <a:off x="-3304718" y="4138922"/>
                  <a:ext cx="1043588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EBF2CBA6-4432-4FF2-AD89-2A8AEB12D330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949098"/>
                  <a:ext cx="794156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Opvullen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4044EDBC-CF84-41CA-9AA0-F9A47B57E540}"/>
                    </a:ext>
                  </a:extLst>
                </p:cNvPr>
                <p:cNvSpPr txBox="1"/>
                <p:nvPr userDrawn="1"/>
              </p:nvSpPr>
              <p:spPr>
                <a:xfrm>
                  <a:off x="-3069819" y="4199018"/>
                  <a:ext cx="800912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Aanpassen</a:t>
                  </a:r>
                </a:p>
              </p:txBody>
            </p:sp>
            <p:sp>
              <p:nvSpPr>
                <p:cNvPr id="42" name="Vrije vorm: vorm 41">
                  <a:extLst>
                    <a:ext uri="{FF2B5EF4-FFF2-40B4-BE49-F238E27FC236}">
                      <a16:creationId xmlns:a16="http://schemas.microsoft.com/office/drawing/2014/main" id="{84F2AAF0-8E8C-4E47-821A-8E75A954EF07}"/>
                    </a:ext>
                  </a:extLst>
                </p:cNvPr>
                <p:cNvSpPr/>
                <p:nvPr userDrawn="1"/>
              </p:nvSpPr>
              <p:spPr>
                <a:xfrm>
                  <a:off x="-2303506" y="426913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5A316272-A754-4DE7-B007-6D369E140720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3946178"/>
                  <a:ext cx="184194" cy="143334"/>
                  <a:chOff x="6218544" y="2402421"/>
                  <a:chExt cx="144156" cy="112178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26DB28DA-370D-4F54-AB13-3BDEC56185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414588"/>
                    <a:ext cx="144156" cy="1000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7">
                    <a:extLst>
                      <a:ext uri="{FF2B5EF4-FFF2-40B4-BE49-F238E27FC236}">
                        <a16:creationId xmlns:a16="http://schemas.microsoft.com/office/drawing/2014/main" id="{BCD8793E-2D4B-4D7D-87BB-F09EA05E25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24587" y="2445544"/>
                    <a:ext cx="95251" cy="6480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47">
                    <a:extLst>
                      <a:ext uri="{FF2B5EF4-FFF2-40B4-BE49-F238E27FC236}">
                        <a16:creationId xmlns:a16="http://schemas.microsoft.com/office/drawing/2014/main" id="{7D2C60EC-3661-48D5-80C0-3A7C59D929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6025" y="2457450"/>
                    <a:ext cx="64294" cy="52388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Koorde 51">
                    <a:extLst>
                      <a:ext uri="{FF2B5EF4-FFF2-40B4-BE49-F238E27FC236}">
                        <a16:creationId xmlns:a16="http://schemas.microsoft.com/office/drawing/2014/main" id="{050B7DCF-6753-4447-82EA-2ADFD054D1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0536" y="2402421"/>
                    <a:ext cx="37785" cy="37785"/>
                  </a:xfrm>
                  <a:prstGeom prst="chord">
                    <a:avLst>
                      <a:gd name="adj1" fmla="val 21457318"/>
                      <a:gd name="adj2" fmla="val 11002272"/>
                    </a:avLst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9B916A01-62F3-493B-BBB6-DDF6528755EB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4199853"/>
                  <a:ext cx="184194" cy="124747"/>
                  <a:chOff x="6218544" y="2636044"/>
                  <a:chExt cx="144156" cy="97631"/>
                </a:xfrm>
              </p:grpSpPr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08F30F0F-CFE3-4021-9106-0C590B8FE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636044"/>
                    <a:ext cx="144156" cy="928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98387AB1-7BAA-413E-AB0B-972CFADB7C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49409" y="2636045"/>
                    <a:ext cx="85725" cy="97630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solidFill>
                      <a:srgbClr val="B7B4B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Ovaal 46">
                    <a:extLst>
                      <a:ext uri="{FF2B5EF4-FFF2-40B4-BE49-F238E27FC236}">
                        <a16:creationId xmlns:a16="http://schemas.microsoft.com/office/drawing/2014/main" id="{C227878E-B156-4178-9390-173F4733BD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7938" y="2655636"/>
                    <a:ext cx="21328" cy="21328"/>
                  </a:xfrm>
                  <a:prstGeom prst="ellipse">
                    <a:avLst/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6143AA63-1E20-4FFB-A7C6-6D9B9D3488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61434" y="2675670"/>
                    <a:ext cx="45896" cy="3778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2242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4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4000" y="104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4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4000" y="10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500"/>
                  </p:stCondLst>
                  <p:childTnLst>
                    <p:animScale>
                      <p:cBhvr>
                        <p:cTn dur="400" fill="hold"/>
                        <p:tgtEl>
                          <p:spTgt spid="18"/>
                        </p:tgtEl>
                      </p:cBhvr>
                      <p:by x="104000" y="104000"/>
                    </p:animScale>
                  </p:childTnLst>
                </p:cTn>
              </p:par>
            </p:tnLst>
          </p:tmpl>
        </p:tmplLst>
      </p:bldP>
      <p:bldP spid="20" grpId="0"/>
      <p:bldP spid="20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AF9C9E-AE6C-474C-B38A-66F92D335805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Alleen titel</a:t>
            </a:r>
          </a:p>
        </p:txBody>
      </p: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B00D4D80-46D2-4809-B1FC-1B49253AAA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E0F8ECA9-0859-4EA6-8E0D-716F20409D23}"/>
              </a:ext>
            </a:extLst>
          </p:cNvPr>
          <p:cNvGrpSpPr/>
          <p:nvPr userDrawn="1"/>
        </p:nvGrpSpPr>
        <p:grpSpPr>
          <a:xfrm>
            <a:off x="12377595" y="0"/>
            <a:ext cx="3693386" cy="6769481"/>
            <a:chOff x="-3786437" y="0"/>
            <a:chExt cx="3693386" cy="6769481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CC59A4D-ECF0-40DB-AD19-40A4C69816F2}"/>
                </a:ext>
              </a:extLst>
            </p:cNvPr>
            <p:cNvSpPr/>
            <p:nvPr userDrawn="1"/>
          </p:nvSpPr>
          <p:spPr>
            <a:xfrm>
              <a:off x="-3786437" y="594148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4" name="INSTRUCTIES">
              <a:extLst>
                <a:ext uri="{FF2B5EF4-FFF2-40B4-BE49-F238E27FC236}">
                  <a16:creationId xmlns:a16="http://schemas.microsoft.com/office/drawing/2014/main" id="{9DA54559-1B4F-413F-B81D-3FF41324BA6A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6089184"/>
              <a:chOff x="-3786437" y="0"/>
              <a:chExt cx="3693386" cy="6089184"/>
            </a:xfrm>
          </p:grpSpPr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AC74CC4F-733C-4B43-9091-F2135F28F7FC}"/>
                  </a:ext>
                </a:extLst>
              </p:cNvPr>
              <p:cNvSpPr/>
              <p:nvPr userDrawn="1"/>
            </p:nvSpPr>
            <p:spPr>
              <a:xfrm>
                <a:off x="-3786437" y="0"/>
                <a:ext cx="3593091" cy="59366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Icoon invoegen/opmaken</a:t>
                </a:r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A99C8658-B0DE-44B0-9336-856A95271E8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01ABDE46-FBD1-4868-87AB-360FA1CA3D2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het bestaande logo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 logo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DB204EDF-3319-49A6-8916-5494F134C701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55973CF2-98B6-428A-8357-1B07F26678F5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" name="Ovaal 65">
                  <a:extLst>
                    <a:ext uri="{FF2B5EF4-FFF2-40B4-BE49-F238E27FC236}">
                      <a16:creationId xmlns:a16="http://schemas.microsoft.com/office/drawing/2014/main" id="{B5222515-E877-47E5-B27B-992FB9FC0891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Vrije vorm: vorm 66">
                  <a:extLst>
                    <a:ext uri="{FF2B5EF4-FFF2-40B4-BE49-F238E27FC236}">
                      <a16:creationId xmlns:a16="http://schemas.microsoft.com/office/drawing/2014/main" id="{DE6AA84A-259F-4222-A26D-7BC2DCE34A17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Rechthoek: afgeronde hoeken 67">
                  <a:extLst>
                    <a:ext uri="{FF2B5EF4-FFF2-40B4-BE49-F238E27FC236}">
                      <a16:creationId xmlns:a16="http://schemas.microsoft.com/office/drawing/2014/main" id="{B404BDB8-573E-4F0F-934F-A643BBAA830E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9" name="Rechte verbindingslijn 68">
                  <a:extLst>
                    <a:ext uri="{FF2B5EF4-FFF2-40B4-BE49-F238E27FC236}">
                      <a16:creationId xmlns:a16="http://schemas.microsoft.com/office/drawing/2014/main" id="{73F0658B-D526-49D2-8693-5D05B7093E5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Rechte verbindingslijn 69">
                  <a:extLst>
                    <a:ext uri="{FF2B5EF4-FFF2-40B4-BE49-F238E27FC236}">
                      <a16:creationId xmlns:a16="http://schemas.microsoft.com/office/drawing/2014/main" id="{ED539932-6318-44E3-AC6C-5320AD125657}"/>
                    </a:ext>
                  </a:extLst>
                </p:cNvPr>
                <p:cNvCxnSpPr>
                  <a:cxnSpLocks/>
                  <a:stCxn id="68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9BCAF205-9C20-4206-A1B2-9DC64DF2B371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066F4655-9D4E-490E-96FD-CBD10F0AB913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logo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5BCD5A13-FFB3-424A-9468-6EF44634FE73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41C9B45D-A2E9-400A-8E58-9A2D8FF43713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3" name="Rechte verbindingslijn 62">
                  <a:extLst>
                    <a:ext uri="{FF2B5EF4-FFF2-40B4-BE49-F238E27FC236}">
                      <a16:creationId xmlns:a16="http://schemas.microsoft.com/office/drawing/2014/main" id="{44857295-B690-4B6C-90AB-CDB712234A7B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4" name="Gelijkbenige driehoek 63">
                  <a:extLst>
                    <a:ext uri="{FF2B5EF4-FFF2-40B4-BE49-F238E27FC236}">
                      <a16:creationId xmlns:a16="http://schemas.microsoft.com/office/drawing/2014/main" id="{E6E4F51C-9900-4502-A424-93DF2B08ED45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7ED06F4F-3FA4-4568-A9A6-ED47A3703F42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75539AB3-C1AC-45B3-A9CF-23858BD5A399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8089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het icoon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het logo en met de hoekjes het kader.</a:t>
                </a:r>
              </a:p>
            </p:txBody>
          </p: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D819241-A143-4F44-8B24-F54F76795013}"/>
                  </a:ext>
                </a:extLst>
              </p:cNvPr>
              <p:cNvGrpSpPr/>
              <p:nvPr userDrawn="1"/>
            </p:nvGrpSpPr>
            <p:grpSpPr>
              <a:xfrm>
                <a:off x="-3408294" y="3470504"/>
                <a:ext cx="622283" cy="612920"/>
                <a:chOff x="12617641" y="3403239"/>
                <a:chExt cx="752963" cy="741634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207F6E03-DB1E-4D70-8546-14465D3896A9}"/>
                    </a:ext>
                  </a:extLst>
                </p:cNvPr>
                <p:cNvGrpSpPr/>
                <p:nvPr userDrawn="1"/>
              </p:nvGrpSpPr>
              <p:grpSpPr>
                <a:xfrm>
                  <a:off x="12771530" y="3403239"/>
                  <a:ext cx="467176" cy="448491"/>
                  <a:chOff x="12782157" y="3403239"/>
                  <a:chExt cx="467176" cy="448491"/>
                </a:xfrm>
              </p:grpSpPr>
              <p:grpSp>
                <p:nvGrpSpPr>
                  <p:cNvPr id="49" name="Groep 48">
                    <a:extLst>
                      <a:ext uri="{FF2B5EF4-FFF2-40B4-BE49-F238E27FC236}">
                        <a16:creationId xmlns:a16="http://schemas.microsoft.com/office/drawing/2014/main" id="{2D256626-BB48-4A47-A99F-6EA6E1999C9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57" y="3403239"/>
                    <a:ext cx="412976" cy="396132"/>
                    <a:chOff x="13554906" y="3320109"/>
                    <a:chExt cx="443917" cy="425811"/>
                  </a:xfrm>
                </p:grpSpPr>
                <p:grpSp>
                  <p:nvGrpSpPr>
                    <p:cNvPr id="56" name="Groep 55">
                      <a:extLst>
                        <a:ext uri="{FF2B5EF4-FFF2-40B4-BE49-F238E27FC236}">
                          <a16:creationId xmlns:a16="http://schemas.microsoft.com/office/drawing/2014/main" id="{3126BD91-3839-4F9D-9198-E4D3A04832A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7" cy="425811"/>
                      <a:chOff x="12909684" y="1276143"/>
                      <a:chExt cx="443917" cy="425811"/>
                    </a:xfrm>
                  </p:grpSpPr>
                  <p:sp>
                    <p:nvSpPr>
                      <p:cNvPr id="59" name="Rechthoek 58">
                        <a:extLst>
                          <a:ext uri="{FF2B5EF4-FFF2-40B4-BE49-F238E27FC236}">
                            <a16:creationId xmlns:a16="http://schemas.microsoft.com/office/drawing/2014/main" id="{B322734A-88C3-43C8-A6F0-D3DCB5C306A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9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" name="Rechthoek 59">
                        <a:extLst>
                          <a:ext uri="{FF2B5EF4-FFF2-40B4-BE49-F238E27FC236}">
                            <a16:creationId xmlns:a16="http://schemas.microsoft.com/office/drawing/2014/main" id="{D059E135-C6FB-456C-93E8-3275B4D04D7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" name="Ovaal 60">
                        <a:extLst>
                          <a:ext uri="{FF2B5EF4-FFF2-40B4-BE49-F238E27FC236}">
                            <a16:creationId xmlns:a16="http://schemas.microsoft.com/office/drawing/2014/main" id="{C6D51C4F-AACD-4080-8F89-D4F7F685380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57" name="Afbeelding 56">
                      <a:extLst>
                        <a:ext uri="{FF2B5EF4-FFF2-40B4-BE49-F238E27FC236}">
                          <a16:creationId xmlns:a16="http://schemas.microsoft.com/office/drawing/2014/main" id="{B1A30CAC-D7DE-49D1-A785-017E42D3024A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Afbeelding 57">
                      <a:extLst>
                        <a:ext uri="{FF2B5EF4-FFF2-40B4-BE49-F238E27FC236}">
                          <a16:creationId xmlns:a16="http://schemas.microsoft.com/office/drawing/2014/main" id="{EA670BCD-96D0-4BE8-BC89-48B4BDD0CE8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49265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1C73D373-7F8D-4A74-9E32-0D721E0CE1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8C89C3DE-0732-402A-82C8-A3CCD33147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AAE4CD5A-4541-4916-9D88-25CF84280CE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34A866B0-9E3B-46FB-BBEB-0ECA1B9B2F71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5FB93993-EE2D-464C-AD44-E81912047E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A3371DE0-8CCE-4E82-BDFB-90D2F967C34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95C626B2-B32E-47AF-8D34-735070E869DC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8" name="Gelijkbenige driehoek 47">
                  <a:extLst>
                    <a:ext uri="{FF2B5EF4-FFF2-40B4-BE49-F238E27FC236}">
                      <a16:creationId xmlns:a16="http://schemas.microsoft.com/office/drawing/2014/main" id="{82D71010-64BC-4E40-9E22-CD6D900D6111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ICOON_info">
                <a:extLst>
                  <a:ext uri="{FF2B5EF4-FFF2-40B4-BE49-F238E27FC236}">
                    <a16:creationId xmlns:a16="http://schemas.microsoft.com/office/drawing/2014/main" id="{39BB5864-C278-4982-8DCD-C514DC36B668}"/>
                  </a:ext>
                </a:extLst>
              </p:cNvPr>
              <p:cNvGrpSpPr/>
              <p:nvPr userDrawn="1"/>
            </p:nvGrpSpPr>
            <p:grpSpPr>
              <a:xfrm>
                <a:off x="-376736" y="5805499"/>
                <a:ext cx="283685" cy="283685"/>
                <a:chOff x="-510741" y="5913713"/>
                <a:chExt cx="267555" cy="267555"/>
              </a:xfrm>
            </p:grpSpPr>
            <p:sp>
              <p:nvSpPr>
                <p:cNvPr id="44" name="Ovaal 43">
                  <a:extLst>
                    <a:ext uri="{FF2B5EF4-FFF2-40B4-BE49-F238E27FC236}">
                      <a16:creationId xmlns:a16="http://schemas.microsoft.com/office/drawing/2014/main" id="{A83387F8-7980-4483-BC4F-6C20E32779EC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Graphic 163" descr="Informatie">
                  <a:extLst>
                    <a:ext uri="{FF2B5EF4-FFF2-40B4-BE49-F238E27FC236}">
                      <a16:creationId xmlns:a16="http://schemas.microsoft.com/office/drawing/2014/main" id="{553E20C4-D0E2-44BD-B3C7-1808F8C009D0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DEE8A476-6474-43A2-973E-779C12F45277}"/>
                  </a:ext>
                </a:extLst>
              </p:cNvPr>
              <p:cNvSpPr/>
              <p:nvPr userDrawn="1"/>
            </p:nvSpPr>
            <p:spPr>
              <a:xfrm>
                <a:off x="-3603587" y="426779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913B82E6-9672-4DA2-872E-F7DBA07A6E05}"/>
                  </a:ext>
                </a:extLst>
              </p:cNvPr>
              <p:cNvSpPr/>
              <p:nvPr userDrawn="1"/>
            </p:nvSpPr>
            <p:spPr>
              <a:xfrm>
                <a:off x="-3319415" y="4267792"/>
                <a:ext cx="2944682" cy="8127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er voor te zorgen dat het icoon in zijn originele verhouding staat,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– ‘Opmaak’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het pijltje onder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‘Aanpassen’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6B5A9B69-1C9A-4A51-9E25-BD519805A3FB}"/>
                  </a:ext>
                </a:extLst>
              </p:cNvPr>
              <p:cNvGrpSpPr/>
              <p:nvPr userDrawn="1"/>
            </p:nvGrpSpPr>
            <p:grpSpPr>
              <a:xfrm>
                <a:off x="-3314821" y="5192208"/>
                <a:ext cx="1108877" cy="563933"/>
                <a:chOff x="-3314821" y="3885197"/>
                <a:chExt cx="1108877" cy="563933"/>
              </a:xfrm>
            </p:grpSpPr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8F4AAC62-0734-4175-BEE5-486FB2BEE105}"/>
                    </a:ext>
                  </a:extLst>
                </p:cNvPr>
                <p:cNvSpPr/>
                <p:nvPr userDrawn="1"/>
              </p:nvSpPr>
              <p:spPr>
                <a:xfrm>
                  <a:off x="-3314821" y="3885197"/>
                  <a:ext cx="105560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CE55B789-24B5-45A5-8E73-A1C7BEC365C3}"/>
                    </a:ext>
                  </a:extLst>
                </p:cNvPr>
                <p:cNvSpPr/>
                <p:nvPr userDrawn="1"/>
              </p:nvSpPr>
              <p:spPr>
                <a:xfrm>
                  <a:off x="-3304718" y="4138922"/>
                  <a:ext cx="1043588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E57D96A2-A11D-4BAF-969A-16CC74F8E7FF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949098"/>
                  <a:ext cx="794156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Opvullen</a:t>
                  </a:r>
                </a:p>
              </p:txBody>
            </p:sp>
            <p:sp>
              <p:nvSpPr>
                <p:cNvPr id="32" name="Tekstvak 31">
                  <a:extLst>
                    <a:ext uri="{FF2B5EF4-FFF2-40B4-BE49-F238E27FC236}">
                      <a16:creationId xmlns:a16="http://schemas.microsoft.com/office/drawing/2014/main" id="{6AA4B6C8-4D36-4583-A704-C8555D2BFF9B}"/>
                    </a:ext>
                  </a:extLst>
                </p:cNvPr>
                <p:cNvSpPr txBox="1"/>
                <p:nvPr userDrawn="1"/>
              </p:nvSpPr>
              <p:spPr>
                <a:xfrm>
                  <a:off x="-3069819" y="4199018"/>
                  <a:ext cx="800912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Aanpassen</a:t>
                  </a:r>
                </a:p>
              </p:txBody>
            </p:sp>
            <p:sp>
              <p:nvSpPr>
                <p:cNvPr id="33" name="Vrije vorm: vorm 32">
                  <a:extLst>
                    <a:ext uri="{FF2B5EF4-FFF2-40B4-BE49-F238E27FC236}">
                      <a16:creationId xmlns:a16="http://schemas.microsoft.com/office/drawing/2014/main" id="{E665474F-6D8B-4E1B-8453-A2B5846D62E4}"/>
                    </a:ext>
                  </a:extLst>
                </p:cNvPr>
                <p:cNvSpPr/>
                <p:nvPr userDrawn="1"/>
              </p:nvSpPr>
              <p:spPr>
                <a:xfrm>
                  <a:off x="-2303506" y="426913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7B3C0CBE-291F-484F-A4F2-5E5B04874647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3946178"/>
                  <a:ext cx="184194" cy="143334"/>
                  <a:chOff x="6218544" y="2402421"/>
                  <a:chExt cx="144156" cy="112178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F694976C-FACE-46F6-8D2A-05D2364074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414588"/>
                    <a:ext cx="144156" cy="1000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7">
                    <a:extLst>
                      <a:ext uri="{FF2B5EF4-FFF2-40B4-BE49-F238E27FC236}">
                        <a16:creationId xmlns:a16="http://schemas.microsoft.com/office/drawing/2014/main" id="{35A7F8D9-F80D-4710-872E-02C7B16521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24587" y="2445544"/>
                    <a:ext cx="95251" cy="6480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7">
                    <a:extLst>
                      <a:ext uri="{FF2B5EF4-FFF2-40B4-BE49-F238E27FC236}">
                        <a16:creationId xmlns:a16="http://schemas.microsoft.com/office/drawing/2014/main" id="{CF1FCCDC-6D46-47E2-8AD1-101689AD43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6025" y="2457450"/>
                    <a:ext cx="64294" cy="52388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Koorde 42">
                    <a:extLst>
                      <a:ext uri="{FF2B5EF4-FFF2-40B4-BE49-F238E27FC236}">
                        <a16:creationId xmlns:a16="http://schemas.microsoft.com/office/drawing/2014/main" id="{C76385DF-43F4-46B8-98F4-1EB5931816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0536" y="2402421"/>
                    <a:ext cx="37785" cy="37785"/>
                  </a:xfrm>
                  <a:prstGeom prst="chord">
                    <a:avLst>
                      <a:gd name="adj1" fmla="val 21457318"/>
                      <a:gd name="adj2" fmla="val 11002272"/>
                    </a:avLst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BC6AF803-9A53-48AD-8240-3FF6F5C8366B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4199853"/>
                  <a:ext cx="184194" cy="124747"/>
                  <a:chOff x="6218544" y="2636044"/>
                  <a:chExt cx="144156" cy="97631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B6916A07-1737-4B0A-8441-E9184F8FB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636044"/>
                    <a:ext cx="144156" cy="928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40E8712-FF78-482E-934F-CC0D378F48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49409" y="2636045"/>
                    <a:ext cx="85725" cy="97630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solidFill>
                      <a:srgbClr val="B7B4B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Ovaal 37">
                    <a:extLst>
                      <a:ext uri="{FF2B5EF4-FFF2-40B4-BE49-F238E27FC236}">
                        <a16:creationId xmlns:a16="http://schemas.microsoft.com/office/drawing/2014/main" id="{6292F673-BF0D-4AC2-91A1-00F55024CB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7938" y="2655636"/>
                    <a:ext cx="21328" cy="21328"/>
                  </a:xfrm>
                  <a:prstGeom prst="ellipse">
                    <a:avLst/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47">
                    <a:extLst>
                      <a:ext uri="{FF2B5EF4-FFF2-40B4-BE49-F238E27FC236}">
                        <a16:creationId xmlns:a16="http://schemas.microsoft.com/office/drawing/2014/main" id="{D592BB45-5209-4590-A168-BB779B0841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61434" y="2675670"/>
                    <a:ext cx="45896" cy="3778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47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[BLAUW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29FD840-9176-406C-BEE8-07676FAF67CF}"/>
              </a:ext>
            </a:extLst>
          </p:cNvPr>
          <p:cNvSpPr/>
          <p:nvPr userDrawn="1"/>
        </p:nvSpPr>
        <p:spPr>
          <a:xfrm>
            <a:off x="528799" y="528638"/>
            <a:ext cx="594000" cy="59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AF9C9E-AE6C-474C-B38A-66F92D335805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Alleen titel [BLAUW]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C760BDBA-531E-4F42-B33E-FE1D83E2A6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487E3235-21AA-4877-9B0C-F414685B1AFA}"/>
              </a:ext>
            </a:extLst>
          </p:cNvPr>
          <p:cNvGrpSpPr/>
          <p:nvPr userDrawn="1"/>
        </p:nvGrpSpPr>
        <p:grpSpPr>
          <a:xfrm>
            <a:off x="12377595" y="0"/>
            <a:ext cx="3693386" cy="6769481"/>
            <a:chOff x="-3786437" y="0"/>
            <a:chExt cx="3693386" cy="6769481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BF87BEC-DD7C-4619-82D6-A25E65F8352E}"/>
                </a:ext>
              </a:extLst>
            </p:cNvPr>
            <p:cNvSpPr/>
            <p:nvPr userDrawn="1"/>
          </p:nvSpPr>
          <p:spPr>
            <a:xfrm>
              <a:off x="-3786437" y="594148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1" name="INSTRUCTIES">
              <a:extLst>
                <a:ext uri="{FF2B5EF4-FFF2-40B4-BE49-F238E27FC236}">
                  <a16:creationId xmlns:a16="http://schemas.microsoft.com/office/drawing/2014/main" id="{271EB996-94B4-41E1-9277-834062CDE234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6089184"/>
              <a:chOff x="-3786437" y="0"/>
              <a:chExt cx="3693386" cy="6089184"/>
            </a:xfrm>
          </p:grpSpPr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9CE1461C-39B1-4118-A86F-F1B4819BFA50}"/>
                  </a:ext>
                </a:extLst>
              </p:cNvPr>
              <p:cNvSpPr/>
              <p:nvPr userDrawn="1"/>
            </p:nvSpPr>
            <p:spPr>
              <a:xfrm>
                <a:off x="-3786437" y="0"/>
                <a:ext cx="3593091" cy="59366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Icoon invoegen/opmaken</a:t>
                </a:r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8111DA7C-63D3-4C65-BE5D-1C9EE63A7E84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3162DD18-3D81-484C-AAD9-757AF56EE360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het bestaande logo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 logo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AE060849-3DE8-40FB-B9C8-27568EA8B7B7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8708D47B-F7E1-457C-8579-75A142AAA1A2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A5220C8D-6456-4E4D-A514-0D62620CBE5D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7E42590A-A64F-4B38-9F79-DDA3846AAE9D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Rechthoek: afgeronde hoeken 64">
                  <a:extLst>
                    <a:ext uri="{FF2B5EF4-FFF2-40B4-BE49-F238E27FC236}">
                      <a16:creationId xmlns:a16="http://schemas.microsoft.com/office/drawing/2014/main" id="{3916B951-4A11-44BA-B78D-92889FA8A9C4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E2607E80-0824-4BF2-9006-ABAC85BA017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A122AE29-4277-4894-A22D-45BD86F6C5A2}"/>
                    </a:ext>
                  </a:extLst>
                </p:cNvPr>
                <p:cNvCxnSpPr>
                  <a:cxnSpLocks/>
                  <a:stCxn id="6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47EA2CF9-BBE9-4624-B521-90C651F7A2E5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D85A2BDA-00C8-4FA4-AA92-1C45D4B998AE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logo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9CBC00FB-74A0-4C50-8A36-CA4D1D2CE76F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805AA702-9888-4D1E-85BC-969003DD6ED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D0F03B10-956C-4C48-B5B7-1C7451F61BFF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1" name="Gelijkbenige driehoek 60">
                  <a:extLst>
                    <a:ext uri="{FF2B5EF4-FFF2-40B4-BE49-F238E27FC236}">
                      <a16:creationId xmlns:a16="http://schemas.microsoft.com/office/drawing/2014/main" id="{E84DDF06-454D-4099-BCD3-248563BB443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8052BE82-CE3C-478D-8CD2-DD7AED5BFE7C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59EE7B8D-B5EC-4F77-AA40-4182E04480EF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8089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het icoon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het logo en met de hoekjes het kader.</a:t>
                </a: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4603E4FA-40AD-42B0-9F33-E065BCDB9562}"/>
                  </a:ext>
                </a:extLst>
              </p:cNvPr>
              <p:cNvGrpSpPr/>
              <p:nvPr userDrawn="1"/>
            </p:nvGrpSpPr>
            <p:grpSpPr>
              <a:xfrm>
                <a:off x="-3408294" y="3470504"/>
                <a:ext cx="622283" cy="612920"/>
                <a:chOff x="12617641" y="3403239"/>
                <a:chExt cx="752963" cy="741634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3868ABF5-3FEC-4CFD-AEA4-3D2D827BB297}"/>
                    </a:ext>
                  </a:extLst>
                </p:cNvPr>
                <p:cNvGrpSpPr/>
                <p:nvPr userDrawn="1"/>
              </p:nvGrpSpPr>
              <p:grpSpPr>
                <a:xfrm>
                  <a:off x="12771530" y="3403239"/>
                  <a:ext cx="467176" cy="448491"/>
                  <a:chOff x="12782157" y="3403239"/>
                  <a:chExt cx="467176" cy="448491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5F3EA2F0-71AF-4A83-8089-F6D599B219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57" y="3403239"/>
                    <a:ext cx="412976" cy="396132"/>
                    <a:chOff x="13554906" y="3320109"/>
                    <a:chExt cx="443917" cy="425811"/>
                  </a:xfrm>
                </p:grpSpPr>
                <p:grpSp>
                  <p:nvGrpSpPr>
                    <p:cNvPr id="53" name="Groep 52">
                      <a:extLst>
                        <a:ext uri="{FF2B5EF4-FFF2-40B4-BE49-F238E27FC236}">
                          <a16:creationId xmlns:a16="http://schemas.microsoft.com/office/drawing/2014/main" id="{94AFCD1F-5560-40FB-B426-0936F8AEC7C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7" cy="425811"/>
                      <a:chOff x="12909684" y="1276143"/>
                      <a:chExt cx="443917" cy="425811"/>
                    </a:xfrm>
                  </p:grpSpPr>
                  <p:sp>
                    <p:nvSpPr>
                      <p:cNvPr id="56" name="Rechthoek 55">
                        <a:extLst>
                          <a:ext uri="{FF2B5EF4-FFF2-40B4-BE49-F238E27FC236}">
                            <a16:creationId xmlns:a16="http://schemas.microsoft.com/office/drawing/2014/main" id="{DBE00C26-C9E6-4307-BC8D-7F2B645584D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9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" name="Rechthoek 56">
                        <a:extLst>
                          <a:ext uri="{FF2B5EF4-FFF2-40B4-BE49-F238E27FC236}">
                            <a16:creationId xmlns:a16="http://schemas.microsoft.com/office/drawing/2014/main" id="{97FD7061-7252-4EBD-9E6F-67B74D456AE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" name="Ovaal 57">
                        <a:extLst>
                          <a:ext uri="{FF2B5EF4-FFF2-40B4-BE49-F238E27FC236}">
                            <a16:creationId xmlns:a16="http://schemas.microsoft.com/office/drawing/2014/main" id="{4C39C388-8DE1-4061-A6A4-17508E9D93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54" name="Afbeelding 53">
                      <a:extLst>
                        <a:ext uri="{FF2B5EF4-FFF2-40B4-BE49-F238E27FC236}">
                          <a16:creationId xmlns:a16="http://schemas.microsoft.com/office/drawing/2014/main" id="{41F93955-AFD3-4A88-986D-E938CCED9B5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Afbeelding 54">
                      <a:extLst>
                        <a:ext uri="{FF2B5EF4-FFF2-40B4-BE49-F238E27FC236}">
                          <a16:creationId xmlns:a16="http://schemas.microsoft.com/office/drawing/2014/main" id="{9CD1E821-5E4A-4B03-8527-99438EB9FD28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49265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7" name="Groep 46">
                    <a:extLst>
                      <a:ext uri="{FF2B5EF4-FFF2-40B4-BE49-F238E27FC236}">
                        <a16:creationId xmlns:a16="http://schemas.microsoft.com/office/drawing/2014/main" id="{58EDEC3F-C90F-4705-847C-B7B6804F4BC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B7935DCE-C64C-46BB-99C0-D5723833AA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CF5A6C58-5AE4-4201-A103-80152F8DD98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12F76E12-64E4-4E93-A7B9-17C09937B7C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3B56F9E2-A928-450C-B0CC-B5CC01D379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6AA328B7-D4E4-403E-BC8A-41D8D3C9B459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A95742AC-47FD-4097-B164-1108534C8739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AFD5862E-3186-478D-836E-B36829373816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" name="ICOON_info">
                <a:extLst>
                  <a:ext uri="{FF2B5EF4-FFF2-40B4-BE49-F238E27FC236}">
                    <a16:creationId xmlns:a16="http://schemas.microsoft.com/office/drawing/2014/main" id="{782B47D7-B661-4C99-9683-F8019C7642F7}"/>
                  </a:ext>
                </a:extLst>
              </p:cNvPr>
              <p:cNvGrpSpPr/>
              <p:nvPr userDrawn="1"/>
            </p:nvGrpSpPr>
            <p:grpSpPr>
              <a:xfrm>
                <a:off x="-376736" y="5805499"/>
                <a:ext cx="283685" cy="283685"/>
                <a:chOff x="-510741" y="5913713"/>
                <a:chExt cx="267555" cy="267555"/>
              </a:xfrm>
            </p:grpSpPr>
            <p:sp>
              <p:nvSpPr>
                <p:cNvPr id="41" name="Ovaal 40">
                  <a:extLst>
                    <a:ext uri="{FF2B5EF4-FFF2-40B4-BE49-F238E27FC236}">
                      <a16:creationId xmlns:a16="http://schemas.microsoft.com/office/drawing/2014/main" id="{2C38A76A-5447-4290-B18A-34210131246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Graphic 163" descr="Informatie">
                  <a:extLst>
                    <a:ext uri="{FF2B5EF4-FFF2-40B4-BE49-F238E27FC236}">
                      <a16:creationId xmlns:a16="http://schemas.microsoft.com/office/drawing/2014/main" id="{BFCCDF08-CED5-409B-93EF-E7BB29D6140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6D41B593-EB10-4EC2-941B-085646FC2BD5}"/>
                  </a:ext>
                </a:extLst>
              </p:cNvPr>
              <p:cNvSpPr/>
              <p:nvPr userDrawn="1"/>
            </p:nvSpPr>
            <p:spPr>
              <a:xfrm>
                <a:off x="-3603587" y="426779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8BAD9D9C-9CE4-4A8B-A969-D301C12D93BE}"/>
                  </a:ext>
                </a:extLst>
              </p:cNvPr>
              <p:cNvSpPr/>
              <p:nvPr userDrawn="1"/>
            </p:nvSpPr>
            <p:spPr>
              <a:xfrm>
                <a:off x="-3319415" y="4267792"/>
                <a:ext cx="2944682" cy="8127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er voor te zorgen dat het icoon in zijn originele verhouding staat,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– ‘Opmaak’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het pijltje onder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‘Aanpassen’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CC0B5936-B70F-45EA-95BC-D7989F6C222F}"/>
                  </a:ext>
                </a:extLst>
              </p:cNvPr>
              <p:cNvGrpSpPr/>
              <p:nvPr userDrawn="1"/>
            </p:nvGrpSpPr>
            <p:grpSpPr>
              <a:xfrm>
                <a:off x="-3314821" y="5192208"/>
                <a:ext cx="1108877" cy="563933"/>
                <a:chOff x="-3314821" y="3885197"/>
                <a:chExt cx="1108877" cy="563933"/>
              </a:xfrm>
            </p:grpSpPr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3323A6B2-11A2-4776-815A-35B36503B83D}"/>
                    </a:ext>
                  </a:extLst>
                </p:cNvPr>
                <p:cNvSpPr/>
                <p:nvPr userDrawn="1"/>
              </p:nvSpPr>
              <p:spPr>
                <a:xfrm>
                  <a:off x="-3314821" y="3885197"/>
                  <a:ext cx="105560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C9AF01D5-6555-47E5-88F6-072E8B3A2931}"/>
                    </a:ext>
                  </a:extLst>
                </p:cNvPr>
                <p:cNvSpPr/>
                <p:nvPr userDrawn="1"/>
              </p:nvSpPr>
              <p:spPr>
                <a:xfrm>
                  <a:off x="-3304718" y="4138922"/>
                  <a:ext cx="1043588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Tekstvak 27">
                  <a:extLst>
                    <a:ext uri="{FF2B5EF4-FFF2-40B4-BE49-F238E27FC236}">
                      <a16:creationId xmlns:a16="http://schemas.microsoft.com/office/drawing/2014/main" id="{00F0FF9B-C3F1-4C9E-8075-5D1206710EBE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949098"/>
                  <a:ext cx="794156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Opvullen</a:t>
                  </a:r>
                </a:p>
              </p:txBody>
            </p:sp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62D35C74-10ED-46EC-9533-A18AA278591F}"/>
                    </a:ext>
                  </a:extLst>
                </p:cNvPr>
                <p:cNvSpPr txBox="1"/>
                <p:nvPr userDrawn="1"/>
              </p:nvSpPr>
              <p:spPr>
                <a:xfrm>
                  <a:off x="-3069819" y="4199018"/>
                  <a:ext cx="800912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Aanpassen</a:t>
                  </a:r>
                </a:p>
              </p:txBody>
            </p:sp>
            <p:sp>
              <p:nvSpPr>
                <p:cNvPr id="30" name="Vrije vorm: vorm 29">
                  <a:extLst>
                    <a:ext uri="{FF2B5EF4-FFF2-40B4-BE49-F238E27FC236}">
                      <a16:creationId xmlns:a16="http://schemas.microsoft.com/office/drawing/2014/main" id="{A0FBDE6A-CD29-49AC-B4A5-1FD4332BD3DB}"/>
                    </a:ext>
                  </a:extLst>
                </p:cNvPr>
                <p:cNvSpPr/>
                <p:nvPr userDrawn="1"/>
              </p:nvSpPr>
              <p:spPr>
                <a:xfrm>
                  <a:off x="-2303506" y="426913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2693A8A8-520E-4BF8-8BAC-32C718DBAC25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3946178"/>
                  <a:ext cx="184194" cy="143334"/>
                  <a:chOff x="6218544" y="2402421"/>
                  <a:chExt cx="144156" cy="112178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35C04626-3CB7-4850-9270-C45E27DDF4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414588"/>
                    <a:ext cx="144156" cy="1000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47">
                    <a:extLst>
                      <a:ext uri="{FF2B5EF4-FFF2-40B4-BE49-F238E27FC236}">
                        <a16:creationId xmlns:a16="http://schemas.microsoft.com/office/drawing/2014/main" id="{B4BF2E03-3DF0-4EA2-A2D5-9836D51D17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24587" y="2445544"/>
                    <a:ext cx="95251" cy="6480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47">
                    <a:extLst>
                      <a:ext uri="{FF2B5EF4-FFF2-40B4-BE49-F238E27FC236}">
                        <a16:creationId xmlns:a16="http://schemas.microsoft.com/office/drawing/2014/main" id="{4C791C05-1BFF-4406-A7CF-F876ECF0DF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6025" y="2457450"/>
                    <a:ext cx="64294" cy="52388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Koorde 39">
                    <a:extLst>
                      <a:ext uri="{FF2B5EF4-FFF2-40B4-BE49-F238E27FC236}">
                        <a16:creationId xmlns:a16="http://schemas.microsoft.com/office/drawing/2014/main" id="{C97D3B44-D6E9-496A-9B93-81A8D0CB69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0536" y="2402421"/>
                    <a:ext cx="37785" cy="37785"/>
                  </a:xfrm>
                  <a:prstGeom prst="chord">
                    <a:avLst>
                      <a:gd name="adj1" fmla="val 21457318"/>
                      <a:gd name="adj2" fmla="val 11002272"/>
                    </a:avLst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90F4B3B2-7A9D-4C69-9229-C2E09D8FE22F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4199853"/>
                  <a:ext cx="184194" cy="124747"/>
                  <a:chOff x="6218544" y="2636044"/>
                  <a:chExt cx="144156" cy="97631"/>
                </a:xfrm>
              </p:grpSpPr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A78B72DA-6B40-4099-8D43-5637E97A5D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636044"/>
                    <a:ext cx="144156" cy="928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1D22EECC-DA15-44FA-BCA3-8DF2C215EF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49409" y="2636045"/>
                    <a:ext cx="85725" cy="97630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solidFill>
                      <a:srgbClr val="B7B4B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Ovaal 34">
                    <a:extLst>
                      <a:ext uri="{FF2B5EF4-FFF2-40B4-BE49-F238E27FC236}">
                        <a16:creationId xmlns:a16="http://schemas.microsoft.com/office/drawing/2014/main" id="{7C54C459-D4FD-4CDE-AE5D-6FD3ABC00D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7938" y="2655636"/>
                    <a:ext cx="21328" cy="21328"/>
                  </a:xfrm>
                  <a:prstGeom prst="ellipse">
                    <a:avLst/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47">
                    <a:extLst>
                      <a:ext uri="{FF2B5EF4-FFF2-40B4-BE49-F238E27FC236}">
                        <a16:creationId xmlns:a16="http://schemas.microsoft.com/office/drawing/2014/main" id="{6870B081-C02C-49CD-9C4A-413F34F85F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61434" y="2675670"/>
                    <a:ext cx="45896" cy="3778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386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 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Tekst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5773467-1CB4-4953-98D6-A47423F10BF2}"/>
              </a:ext>
            </a:extLst>
          </p:cNvPr>
          <p:cNvSpPr/>
          <p:nvPr userDrawn="1"/>
        </p:nvSpPr>
        <p:spPr>
          <a:xfrm>
            <a:off x="528799" y="528638"/>
            <a:ext cx="594000" cy="594000"/>
          </a:xfrm>
          <a:prstGeom prst="rect">
            <a:avLst/>
          </a:prstGeom>
          <a:solidFill>
            <a:srgbClr val="385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4FED74CA-E84D-4EB5-9D52-9E19FAC31B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11" name="INSTRUCTIE">
            <a:extLst>
              <a:ext uri="{FF2B5EF4-FFF2-40B4-BE49-F238E27FC236}">
                <a16:creationId xmlns:a16="http://schemas.microsoft.com/office/drawing/2014/main" id="{3C8E5981-A399-45E7-BECD-955A8C76D35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9F576D0-FE4C-4BE3-A77A-A6E7F99D592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D9B7C0E2-19F6-472F-9D6E-7D69C766808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9EF32A0-2FEC-46CA-A85C-7D50A18E14C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1656FB9-C22D-4749-9355-FBBF897D02A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934AEBB-C346-4DF4-B00E-C7430622EA0D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9C7934D-6873-4D37-93BA-04D889644A59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3AF7F196-F557-4794-89D2-F2835A4687B4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B6A9A7B-0921-41A7-92F7-96DCAD059C9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9972145C-AFE3-4E69-BA59-2F277A2EEE8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6E4977A-370C-4365-BCE3-275F2E722E6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7F9369-C8D5-44FC-98FA-EBA441E85A5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ACA6E9C-AF96-4BBE-8007-70C414C361F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</a:t>
              </a:r>
              <a:r>
                <a:rPr kumimoji="0" lang="nl-NL" sz="1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5F6D533-7939-4259-9E31-F44D598CF0B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C92A1F7-07B3-430B-8411-0F19020E93F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57AA675-E02E-4AB7-9CBD-2148FFB0C94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AFDCEDD-6AC6-418A-B692-9330B861FC5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lvl="0"/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FD4F2E19-3F7A-4315-BDCA-CB62DA4419F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26130D4-315A-4784-9C22-8CAC39ABE2BA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A07C737-9039-491C-9EA5-4F7382BB97D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21E7B5B-35CB-4A20-8DBB-1D8D41C9F163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defTabSz="719138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</a:pPr>
              <a:r>
                <a:rPr lang="nl-NL" sz="1400" noProof="0" dirty="0">
                  <a:solidFill>
                    <a:schemeClr val="accent1"/>
                  </a:solidFill>
                </a:rPr>
                <a:t>Bullet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824B0AC-32E4-4D41-9733-EB39AD970F3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7596574B-9CB3-4317-B0C5-6D960BA439EE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E489C2D6-51FE-4811-B93E-8AFC7281983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23E1B390-729D-4C8E-97C3-291B27BC44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80BCEE51-E734-4300-A08C-0E9934514C9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5E4705B-0DDE-4066-B040-F18B70E631A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E9B340B1-DF5D-4A7E-8D0B-D25DACFB3D8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91C2D15C-F3F9-475A-90BA-051947099F0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4873A400-1542-48B1-83DF-C3958BD01B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95B460AF-223A-4780-A7D7-7BA24DDACE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38F0A51F-C601-4C01-803D-43DEEB516E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90878B02-6663-497C-99DF-B2F4594182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0587337A-1AA7-4B7F-9A46-77C8A7105E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632F2F29-9875-4369-BE74-D7B9231196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0E9AE6D5-1475-43F2-BD43-6D67BED8B2E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A481583-3C8A-4CA2-8374-A3D79FAB681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89121981-7556-4F47-9ED7-C5D42761C6F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B81D24C-0392-4042-A757-A6DE58971F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4DF9FF13-D388-4AC9-8B63-536D8D87F1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47C636EC-0A8E-4951-AC5A-BD8C1C0E92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9338B132-CFC2-4CCD-A4EF-C6720771D3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D82F0F2C-9D77-45EA-A43B-B5CB990DC5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45B78B92-D881-4F6F-A6B7-43FA5647355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4EEFA883-B8B0-4214-9A8D-36972DA36F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DFF8E3DE-12A6-4B8D-893B-A29016D29B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AB88F9F3-DD92-4EB7-9E7F-D9BBB997304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73330CB6-C9AC-438D-8BD9-CD90CA825E6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809A77B8-FE1F-49E1-891A-FEF7F113A6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95E33B09-D91C-4477-B6A3-975AA404589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3E8B36AB-A480-4CEE-B8D3-A545E9A079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90D1AC0-0DB7-43AE-8EF7-7BE23B50E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6539118-8545-4849-9130-2AF30F5793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2FDA159-F20C-46F5-998F-31775DBB99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DECA2F4-89D2-4BC6-AF4D-96D3736FA5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DF1FC32-B6D0-4A46-A8B5-429F4F75F3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03899C7E-6B5A-40FB-9617-D23D2A73321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906B80C4-9D60-4D73-80E5-9473044F782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2E9CFCB2-FE06-4E3D-BDA1-E369C0E1D74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28D3C2D9-9662-4FC6-95BD-4BC755417AF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D451F3E2-69AD-41C1-9420-709D3233CC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F33FDA79-46A8-40F1-BD75-70E7761651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8D3C2D8F-1CB4-4F4B-B068-A3A32997DE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9DBC92AE-CA99-4308-BCEC-9164F92E3F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01F561B6-2382-4A07-8AE8-469C74A1BE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" name="Pijl: rechts 46">
                  <a:extLst>
                    <a:ext uri="{FF2B5EF4-FFF2-40B4-BE49-F238E27FC236}">
                      <a16:creationId xmlns:a16="http://schemas.microsoft.com/office/drawing/2014/main" id="{E32AD4A3-367C-465E-8BA7-A8E24392221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674F0A18-E384-42DB-B78C-46F74EA95521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B09CDF6E-347D-4B78-8BBE-7222F8F8947E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7" name="INSTRUCTIE">
              <a:extLst>
                <a:ext uri="{FF2B5EF4-FFF2-40B4-BE49-F238E27FC236}">
                  <a16:creationId xmlns:a16="http://schemas.microsoft.com/office/drawing/2014/main" id="{505D96FE-DBDC-4A8A-BA75-2D2211C8C04B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8730FA8B-8A19-4C9B-A85B-EFEC93099D67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39" name="Ovaal 138">
                <a:extLst>
                  <a:ext uri="{FF2B5EF4-FFF2-40B4-BE49-F238E27FC236}">
                    <a16:creationId xmlns:a16="http://schemas.microsoft.com/office/drawing/2014/main" id="{5AA4179D-4A81-4BFF-981A-F2B21B2FAD5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30A2494B-981A-402E-80D9-E4094155CC23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85280370-4AD9-471C-A2EB-2AE70B2626BB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A239C781-6585-4B37-8678-3136B8FAEE61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Ovaal 187">
                  <a:extLst>
                    <a:ext uri="{FF2B5EF4-FFF2-40B4-BE49-F238E27FC236}">
                      <a16:creationId xmlns:a16="http://schemas.microsoft.com/office/drawing/2014/main" id="{E57B2B6C-9930-4B0B-8366-19D3E70CE989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Vrije vorm: vorm 188">
                  <a:extLst>
                    <a:ext uri="{FF2B5EF4-FFF2-40B4-BE49-F238E27FC236}">
                      <a16:creationId xmlns:a16="http://schemas.microsoft.com/office/drawing/2014/main" id="{883B5CC5-5A50-4B34-BF74-80BAC589252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Rechthoek: afgeronde hoeken 189">
                  <a:extLst>
                    <a:ext uri="{FF2B5EF4-FFF2-40B4-BE49-F238E27FC236}">
                      <a16:creationId xmlns:a16="http://schemas.microsoft.com/office/drawing/2014/main" id="{635AEE34-456A-409E-82A9-60A2FA967B7F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91" name="Rechte verbindingslijn 190">
                  <a:extLst>
                    <a:ext uri="{FF2B5EF4-FFF2-40B4-BE49-F238E27FC236}">
                      <a16:creationId xmlns:a16="http://schemas.microsoft.com/office/drawing/2014/main" id="{D3DD758F-9274-42F3-9196-5526E620A1E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2" name="Rechte verbindingslijn 191">
                  <a:extLst>
                    <a:ext uri="{FF2B5EF4-FFF2-40B4-BE49-F238E27FC236}">
                      <a16:creationId xmlns:a16="http://schemas.microsoft.com/office/drawing/2014/main" id="{A887235F-5229-4E95-BE29-8D534DB97486}"/>
                    </a:ext>
                  </a:extLst>
                </p:cNvPr>
                <p:cNvCxnSpPr>
                  <a:cxnSpLocks/>
                  <a:stCxn id="19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AC6BE55D-6F89-4F81-A585-731144CAA645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C8266B95-25C3-49BF-8410-E8F546FC8770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F1F6750C-82A2-4E5E-8E46-C8C78A0CB151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0582C895-0215-4219-B4E4-0E4B7C3C445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85" name="Rechte verbindingslijn 184">
                  <a:extLst>
                    <a:ext uri="{FF2B5EF4-FFF2-40B4-BE49-F238E27FC236}">
                      <a16:creationId xmlns:a16="http://schemas.microsoft.com/office/drawing/2014/main" id="{4822AFB9-724D-4F9B-B60D-8C6A4DD33657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86" name="Gelijkbenige driehoek 185">
                  <a:extLst>
                    <a:ext uri="{FF2B5EF4-FFF2-40B4-BE49-F238E27FC236}">
                      <a16:creationId xmlns:a16="http://schemas.microsoft.com/office/drawing/2014/main" id="{87E0CCEC-A015-4C66-A50E-F333A210EF3B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676EA539-5307-4558-9231-E427CC2D6A32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FE2024DC-784D-41A2-882F-699D5869189F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47" name="Ovaal 146">
                <a:extLst>
                  <a:ext uri="{FF2B5EF4-FFF2-40B4-BE49-F238E27FC236}">
                    <a16:creationId xmlns:a16="http://schemas.microsoft.com/office/drawing/2014/main" id="{3720ECF0-3421-4643-B2C5-160E415B9B58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942C1244-B7F8-4306-B7EC-B7E681E3A65A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D4C6B5AF-A2EE-4964-B3CB-ED1979866529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68" name="Groep 167">
                  <a:extLst>
                    <a:ext uri="{FF2B5EF4-FFF2-40B4-BE49-F238E27FC236}">
                      <a16:creationId xmlns:a16="http://schemas.microsoft.com/office/drawing/2014/main" id="{5D7F28AC-7544-408E-BC93-C7FDE6511775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71" name="Groep 170">
                    <a:extLst>
                      <a:ext uri="{FF2B5EF4-FFF2-40B4-BE49-F238E27FC236}">
                        <a16:creationId xmlns:a16="http://schemas.microsoft.com/office/drawing/2014/main" id="{C24FAB65-9F4B-48D8-9F79-0B834C12767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78" name="Groep 177">
                      <a:extLst>
                        <a:ext uri="{FF2B5EF4-FFF2-40B4-BE49-F238E27FC236}">
                          <a16:creationId xmlns:a16="http://schemas.microsoft.com/office/drawing/2014/main" id="{952B7B30-811C-4C36-9EFA-257E860304C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81" name="Rechthoek 180">
                        <a:extLst>
                          <a:ext uri="{FF2B5EF4-FFF2-40B4-BE49-F238E27FC236}">
                            <a16:creationId xmlns:a16="http://schemas.microsoft.com/office/drawing/2014/main" id="{00F6FF8B-0B07-487D-BF69-1000CD06B12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2" name="Rechthoek 181">
                        <a:extLst>
                          <a:ext uri="{FF2B5EF4-FFF2-40B4-BE49-F238E27FC236}">
                            <a16:creationId xmlns:a16="http://schemas.microsoft.com/office/drawing/2014/main" id="{A2C849E3-CBC2-4065-AE25-52CD43B2946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3" name="Ovaal 182">
                        <a:extLst>
                          <a:ext uri="{FF2B5EF4-FFF2-40B4-BE49-F238E27FC236}">
                            <a16:creationId xmlns:a16="http://schemas.microsoft.com/office/drawing/2014/main" id="{30966346-12C7-4CF5-809C-A0E4B211C0F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79" name="Afbeelding 178">
                      <a:extLst>
                        <a:ext uri="{FF2B5EF4-FFF2-40B4-BE49-F238E27FC236}">
                          <a16:creationId xmlns:a16="http://schemas.microsoft.com/office/drawing/2014/main" id="{9F2548B0-6877-4A62-A05F-03C6F298DB2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0" name="Afbeelding 179">
                      <a:extLst>
                        <a:ext uri="{FF2B5EF4-FFF2-40B4-BE49-F238E27FC236}">
                          <a16:creationId xmlns:a16="http://schemas.microsoft.com/office/drawing/2014/main" id="{595F4FA7-6DF1-4775-B3E1-FCFFDCBA80A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2" name="Groep 171">
                    <a:extLst>
                      <a:ext uri="{FF2B5EF4-FFF2-40B4-BE49-F238E27FC236}">
                        <a16:creationId xmlns:a16="http://schemas.microsoft.com/office/drawing/2014/main" id="{8D92C14C-8CCD-4B55-82DD-4A28573BEDD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6" name="Rechthoek 175">
                      <a:extLst>
                        <a:ext uri="{FF2B5EF4-FFF2-40B4-BE49-F238E27FC236}">
                          <a16:creationId xmlns:a16="http://schemas.microsoft.com/office/drawing/2014/main" id="{E77FAB1D-B466-422C-9FA9-280F0688F7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7" name="Rechthoek 176">
                      <a:extLst>
                        <a:ext uri="{FF2B5EF4-FFF2-40B4-BE49-F238E27FC236}">
                          <a16:creationId xmlns:a16="http://schemas.microsoft.com/office/drawing/2014/main" id="{DDFE0C1A-78DD-49BE-9A8F-9FD6F132D8B3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73" name="Groep 172">
                    <a:extLst>
                      <a:ext uri="{FF2B5EF4-FFF2-40B4-BE49-F238E27FC236}">
                        <a16:creationId xmlns:a16="http://schemas.microsoft.com/office/drawing/2014/main" id="{1C362DD2-F333-49E0-8035-8E2674C4741D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4" name="Rechthoek 173">
                      <a:extLst>
                        <a:ext uri="{FF2B5EF4-FFF2-40B4-BE49-F238E27FC236}">
                          <a16:creationId xmlns:a16="http://schemas.microsoft.com/office/drawing/2014/main" id="{A435DA4F-6D90-4F03-B327-A88FCF30714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5" name="Rechthoek 174">
                      <a:extLst>
                        <a:ext uri="{FF2B5EF4-FFF2-40B4-BE49-F238E27FC236}">
                          <a16:creationId xmlns:a16="http://schemas.microsoft.com/office/drawing/2014/main" id="{DC56EF6F-B414-480F-AD13-3718FE32D4B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D554F5A9-C6DA-4BBC-AED7-AFDA5DC4AB49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70" name="Gelijkbenige driehoek 169">
                  <a:extLst>
                    <a:ext uri="{FF2B5EF4-FFF2-40B4-BE49-F238E27FC236}">
                      <a16:creationId xmlns:a16="http://schemas.microsoft.com/office/drawing/2014/main" id="{6E82478F-08BD-4C2A-B754-3825D227D403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9F83C829-6D74-4FDC-A479-0DDECA9CA934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A30DFEB-696F-44F3-8D0C-5862109DACBB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07CEF1C3-4EEA-465A-8623-2EABCDE6C139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6D201DA6-874E-43EA-BFA3-BEBD7C13D0C2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57" name="Tekstvak 156">
                  <a:extLst>
                    <a:ext uri="{FF2B5EF4-FFF2-40B4-BE49-F238E27FC236}">
                      <a16:creationId xmlns:a16="http://schemas.microsoft.com/office/drawing/2014/main" id="{899F01F1-67D7-4BA4-8855-BDA0CE838D94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58" name="Vrije vorm: vorm 157">
                  <a:extLst>
                    <a:ext uri="{FF2B5EF4-FFF2-40B4-BE49-F238E27FC236}">
                      <a16:creationId xmlns:a16="http://schemas.microsoft.com/office/drawing/2014/main" id="{A51C0C40-88DE-453C-AAF9-7CEB7E218F80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Gelijkbenige driehoek 158">
                  <a:extLst>
                    <a:ext uri="{FF2B5EF4-FFF2-40B4-BE49-F238E27FC236}">
                      <a16:creationId xmlns:a16="http://schemas.microsoft.com/office/drawing/2014/main" id="{F7880238-5C1C-467D-85C9-6B0E1BCBB293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A089F20B-3911-45C2-873E-7CD22288EB0E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2A3FFA30-DC4D-4409-B59F-F319DAB37E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1DBC3693-4456-41D7-888A-3659441341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AF469DBA-830D-4F26-84F5-61725724E1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F1BE497F-2F1D-48E0-9F29-CD5D4426FB11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2E44F60-01A6-4335-8BB5-4212161179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E203395F-01C6-4F06-9467-46DEDBA7F0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0A5529F8-A3BC-4C6B-9942-A173F5676B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51" name="ICOON_info">
                <a:extLst>
                  <a:ext uri="{FF2B5EF4-FFF2-40B4-BE49-F238E27FC236}">
                    <a16:creationId xmlns:a16="http://schemas.microsoft.com/office/drawing/2014/main" id="{EE4C2E10-0EDD-4478-ABF7-1B5B64680F6E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52" name="Ovaal 151">
                  <a:extLst>
                    <a:ext uri="{FF2B5EF4-FFF2-40B4-BE49-F238E27FC236}">
                      <a16:creationId xmlns:a16="http://schemas.microsoft.com/office/drawing/2014/main" id="{33D3C8CD-6BAB-4B38-AB9E-3768F124B6C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Graphic 163" descr="Informatie">
                  <a:extLst>
                    <a:ext uri="{FF2B5EF4-FFF2-40B4-BE49-F238E27FC236}">
                      <a16:creationId xmlns:a16="http://schemas.microsoft.com/office/drawing/2014/main" id="{763ECDA3-D9CD-45D2-8099-604143501CC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42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[KLEI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8">
            <a:extLst>
              <a:ext uri="{FF2B5EF4-FFF2-40B4-BE49-F238E27FC236}">
                <a16:creationId xmlns:a16="http://schemas.microsoft.com/office/drawing/2014/main" id="{AC6D352E-1717-4B4A-AD2B-EC01B9A9E2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57428" y="0"/>
            <a:ext cx="3231141" cy="685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911" y="528799"/>
            <a:ext cx="7052855" cy="593539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68911" y="1651137"/>
            <a:ext cx="7052855" cy="467805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 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Tekst + Afbeelding [KLEIN]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C626F26-5EB5-452E-9E62-CAEBD0DDAB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8000" y="1123200"/>
            <a:ext cx="2304000" cy="5734800"/>
          </a:xfrm>
          <a:custGeom>
            <a:avLst/>
            <a:gdLst>
              <a:gd name="connsiteX0" fmla="*/ 0 w 2304000"/>
              <a:gd name="connsiteY0" fmla="*/ 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  <a:gd name="connsiteX4" fmla="*/ 0 w 2304000"/>
              <a:gd name="connsiteY4" fmla="*/ 0 h 5734800"/>
              <a:gd name="connsiteX0" fmla="*/ 0 w 2304000"/>
              <a:gd name="connsiteY0" fmla="*/ 573480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000" h="5734800">
                <a:moveTo>
                  <a:pt x="0" y="5734800"/>
                </a:moveTo>
                <a:lnTo>
                  <a:pt x="2304000" y="0"/>
                </a:lnTo>
                <a:lnTo>
                  <a:pt x="2304000" y="5734800"/>
                </a:lnTo>
                <a:lnTo>
                  <a:pt x="0" y="57348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Tijdelijke aanduiding voor afbeelding 8">
            <a:extLst>
              <a:ext uri="{FF2B5EF4-FFF2-40B4-BE49-F238E27FC236}">
                <a16:creationId xmlns:a16="http://schemas.microsoft.com/office/drawing/2014/main" id="{5111FC91-8C18-48E5-AD48-BF0F54BD1C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06F4AEAA-3B11-445A-B06D-2B76BFDCE72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D9E11D8-6BA9-4E8D-B126-CFA3B94CC4B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F3C2533F-1B6B-48F4-BB01-2AA0F596C8D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9F83F28C-44F7-44CD-B1C4-45DC6C7DB15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4AA45773-EAC7-4E60-A6AC-571F794ADA3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D3A8622-8231-46D4-AE10-4ECB682E935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EEBF6E-95DF-4E40-8909-292AAF18608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59EFC8B-C3B7-4AD2-9629-1CCDD557234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B98D647-3368-4A51-A90E-141E904EB86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217D84EB-21F1-4B77-BF32-096A2B00C99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0523851-6AED-48D3-B477-EF0C327E4B3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9C49DB0C-4E05-4AE2-B714-1088FAE380AF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EB97EC35-A84F-4C14-A832-D440A32B01F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</a:t>
              </a:r>
              <a:r>
                <a:rPr kumimoji="0" lang="nl-NL" sz="1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55022870-4500-4FB3-BC4F-C99816A7D11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14079A7-3EA4-44C6-8137-AA531CB5B070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D990C6CE-BD2E-4316-A233-4E882C3839C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D02121F6-005A-4870-9753-9DCDCF24D52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lvl="0"/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8049D9F3-8278-4C2C-845F-0DEBC7217AE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A4CAEDB-9BF4-478E-BD64-D45AEE95A0A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4D9A373E-2C3B-4566-AF1B-44A18ED25C9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128DCBC0-C128-441C-BB6B-E31C63A061D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defTabSz="719138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</a:pPr>
              <a:r>
                <a:rPr lang="nl-NL" sz="1400" noProof="0" dirty="0">
                  <a:solidFill>
                    <a:schemeClr val="accent1"/>
                  </a:solidFill>
                </a:rPr>
                <a:t>Bullet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448C2AD-3241-47E4-9CB0-EA5949D318A1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44" name="ICOON_info">
              <a:extLst>
                <a:ext uri="{FF2B5EF4-FFF2-40B4-BE49-F238E27FC236}">
                  <a16:creationId xmlns:a16="http://schemas.microsoft.com/office/drawing/2014/main" id="{46F5563A-65CF-4800-8690-F3872DF6EBF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2AF4C4C8-5D85-4BD5-AA0E-8EFBD5A09CA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Graphic 163" descr="Informatie">
                <a:extLst>
                  <a:ext uri="{FF2B5EF4-FFF2-40B4-BE49-F238E27FC236}">
                    <a16:creationId xmlns:a16="http://schemas.microsoft.com/office/drawing/2014/main" id="{9C81AD09-B75F-4279-9B9A-BC237C755B9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VOORBEELD">
              <a:extLst>
                <a:ext uri="{FF2B5EF4-FFF2-40B4-BE49-F238E27FC236}">
                  <a16:creationId xmlns:a16="http://schemas.microsoft.com/office/drawing/2014/main" id="{96A8E9DC-EE67-414D-AC03-578B96552CB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50B04A6-B379-4E4C-B847-A2435CE3630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83065E42-8244-4F2C-B03C-C8F9E8602AA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DC4C9E1B-0E3C-4A08-923B-A20986453D5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31ADDD30-5296-478E-B0CF-0B727B7F875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D7F24801-EC20-4A8B-A3E6-4C9414D52F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054357C6-3309-4ED8-84CA-0CAC13635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F41D4CE6-2E8D-4E98-B09D-A1C077C260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962348A5-2F9A-4251-9D84-97E76B9BE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91EF8009-F6A6-4A19-9D3D-8261FBC877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0" name="Pijl: rechts 79">
                  <a:extLst>
                    <a:ext uri="{FF2B5EF4-FFF2-40B4-BE49-F238E27FC236}">
                      <a16:creationId xmlns:a16="http://schemas.microsoft.com/office/drawing/2014/main" id="{4D3F78D4-0210-4001-86A8-2CF16522F79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1C811378-DAA8-4199-8BC4-258CE951216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A9DFED1B-4CF8-48B4-8D0E-5D0B6774429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F0F163E-F72B-4911-88E3-D0CC8D6319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15A30803-01DA-4DED-B878-BDE70784C6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3C1CE15E-E92E-4DFE-8517-DA5180DB80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7D42BC08-1BBC-4CA0-BB8D-405C0012C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71AE1F4-D544-4380-8032-81D9AB8F60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67EB95EA-0CA8-4B61-B861-F8825C5D336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9C291921-55A6-46FA-83B7-A672AC2A35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5B659B8C-B3CC-48A4-8D4F-15C2D03EEB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251D3A9E-DC72-47EE-A53B-5349444F36F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25A326EC-99CA-4B89-BBFC-9595EB10077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9702CF64-59E7-41F6-9A71-7433669E121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736145FA-4F19-4B5E-B561-2458A3F64B4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44CA51B-37D9-4F2B-92FB-D8DC894AD4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BD3F9F45-E5E4-4AE2-BE74-57B9E75E82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C6AF3AEF-A816-4689-8AAD-171C4C1D57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90AAF6B3-A9DA-477A-9422-ADF0447167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388FF85A-5E11-41D6-9406-8326CBC6E9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3526AB80-6A32-4E37-9FA1-A685E93365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6" name="Pijl: rechts 65">
                  <a:extLst>
                    <a:ext uri="{FF2B5EF4-FFF2-40B4-BE49-F238E27FC236}">
                      <a16:creationId xmlns:a16="http://schemas.microsoft.com/office/drawing/2014/main" id="{5A938857-BCE5-4CAF-AB53-DAD6C17A418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A960576D-BF33-49E8-92A6-337CF7F9D37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6A2A6F0D-868C-4091-A01F-AB1FC114288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3F57C1CA-9075-4D3D-B82A-FAE64829657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4F21639-72BD-47AC-B51C-923B9920E5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C6FA8F99-1149-41FC-909F-448A015870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A8871E59-54C1-4DFC-9AAB-72524E6DD1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B8828F3B-D3B2-41B8-99F2-9E6ECB766D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2D71B71-A44C-4235-B9D5-77BBF2E5C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57">
                  <a:extLst>
                    <a:ext uri="{FF2B5EF4-FFF2-40B4-BE49-F238E27FC236}">
                      <a16:creationId xmlns:a16="http://schemas.microsoft.com/office/drawing/2014/main" id="{33130D06-9897-4545-9CB8-123044D0560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8" name="INSTRUCTIE">
            <a:extLst>
              <a:ext uri="{FF2B5EF4-FFF2-40B4-BE49-F238E27FC236}">
                <a16:creationId xmlns:a16="http://schemas.microsoft.com/office/drawing/2014/main" id="{A380CDAF-4D4E-41AD-BBAD-3FCD58867119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7983552F-B896-48BA-9EA2-17497C34DEE3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0" name="INSTRUCTIE">
              <a:extLst>
                <a:ext uri="{FF2B5EF4-FFF2-40B4-BE49-F238E27FC236}">
                  <a16:creationId xmlns:a16="http://schemas.microsoft.com/office/drawing/2014/main" id="{F99499C7-05D0-4AE7-AB83-A398821D0F98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72F2E8D0-0951-46CE-8621-33B3A7BF1E32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E39A87B5-EF92-4931-8BFE-CCD1C4BE86A5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C25035A3-18BC-4C08-9C27-AA1A528B6571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3385A8C4-86E2-4227-83F8-B7D364084854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E51EF4BB-5592-4030-A043-E8CC127BD802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C658D21-FDDC-45F7-AE73-BD68D7B17CB1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Vrije vorm: vorm 141">
                  <a:extLst>
                    <a:ext uri="{FF2B5EF4-FFF2-40B4-BE49-F238E27FC236}">
                      <a16:creationId xmlns:a16="http://schemas.microsoft.com/office/drawing/2014/main" id="{9134EE26-B96E-4C9D-802F-3D3F392C80CC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: afgeronde hoeken 142">
                  <a:extLst>
                    <a:ext uri="{FF2B5EF4-FFF2-40B4-BE49-F238E27FC236}">
                      <a16:creationId xmlns:a16="http://schemas.microsoft.com/office/drawing/2014/main" id="{920A882F-2BAF-4157-8879-40CBED5B8E0E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3F5DB784-DC2B-4E7C-8664-C1BC0FA212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5" name="Rechte verbindingslijn 144">
                  <a:extLst>
                    <a:ext uri="{FF2B5EF4-FFF2-40B4-BE49-F238E27FC236}">
                      <a16:creationId xmlns:a16="http://schemas.microsoft.com/office/drawing/2014/main" id="{0F82566E-BB77-4D21-ACC0-C00F594140C2}"/>
                    </a:ext>
                  </a:extLst>
                </p:cNvPr>
                <p:cNvCxnSpPr>
                  <a:cxnSpLocks/>
                  <a:stCxn id="143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083B59B6-CB95-439B-A698-00F85CFCA906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A3DB9087-0F8F-41D2-9452-344BA8FC5147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FAF54EB2-E904-445D-8BD2-00E710627DC2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EF4987DE-492A-4048-B7F6-F79DEB5AD7E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38" name="Rechte verbindingslijn 137">
                  <a:extLst>
                    <a:ext uri="{FF2B5EF4-FFF2-40B4-BE49-F238E27FC236}">
                      <a16:creationId xmlns:a16="http://schemas.microsoft.com/office/drawing/2014/main" id="{F07BFD31-F929-4822-8B05-03A97E6798E9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9" name="Gelijkbenige driehoek 138">
                  <a:extLst>
                    <a:ext uri="{FF2B5EF4-FFF2-40B4-BE49-F238E27FC236}">
                      <a16:creationId xmlns:a16="http://schemas.microsoft.com/office/drawing/2014/main" id="{6E40FC10-56CA-41A7-B31E-D1A69E7FCC4A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235B3348-F608-4FB5-893F-EF2A950873FA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4B813CB9-C1CC-44D4-B4DB-00F87291E075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00" name="Ovaal 99">
                <a:extLst>
                  <a:ext uri="{FF2B5EF4-FFF2-40B4-BE49-F238E27FC236}">
                    <a16:creationId xmlns:a16="http://schemas.microsoft.com/office/drawing/2014/main" id="{0B591C42-A1CF-491D-B89A-4379E7AFECCF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B5398C8-6EEB-465E-80C0-34A803E67ABF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C5CD4ECC-61D5-4EAE-BED3-421BF8F9DC36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16369AA4-6B63-4A39-A634-35C23824A07E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46B9EF7B-E184-49A0-BC9E-7527FCE1145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565FF439-1DDB-47AE-9ACA-08D7F366581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34" name="Rechthoek 133">
                        <a:extLst>
                          <a:ext uri="{FF2B5EF4-FFF2-40B4-BE49-F238E27FC236}">
                            <a16:creationId xmlns:a16="http://schemas.microsoft.com/office/drawing/2014/main" id="{D0158EA3-74CB-47E9-9A19-9BD091B2044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5" name="Rechthoek 134">
                        <a:extLst>
                          <a:ext uri="{FF2B5EF4-FFF2-40B4-BE49-F238E27FC236}">
                            <a16:creationId xmlns:a16="http://schemas.microsoft.com/office/drawing/2014/main" id="{202AF00F-F9C7-4534-8427-995E5238A17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6" name="Ovaal 135">
                        <a:extLst>
                          <a:ext uri="{FF2B5EF4-FFF2-40B4-BE49-F238E27FC236}">
                            <a16:creationId xmlns:a16="http://schemas.microsoft.com/office/drawing/2014/main" id="{77EF3FDC-8E96-4B99-8DDE-094B07EAD65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32" name="Afbeelding 131">
                      <a:extLst>
                        <a:ext uri="{FF2B5EF4-FFF2-40B4-BE49-F238E27FC236}">
                          <a16:creationId xmlns:a16="http://schemas.microsoft.com/office/drawing/2014/main" id="{A74D0043-C282-4B22-80F3-A28C60E517E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BCA1C93E-51FC-4D03-8C2F-0B7809219F5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051DAB88-408D-4473-A222-70BCCFA5780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6141C8E7-171B-4057-8677-97C45A4E92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824ACED7-513D-4EF1-81FF-C6A542648CB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EAF02366-39E0-4DF1-BBA0-F80E986A8DF7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F5F8AD1B-FFEA-4D39-9C08-0DBC780F01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61CB0442-71F0-4526-86D4-4421D5D7879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997039E9-8ABD-4FB8-AA02-C9AAE4DACB42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23" name="Gelijkbenige driehoek 122">
                  <a:extLst>
                    <a:ext uri="{FF2B5EF4-FFF2-40B4-BE49-F238E27FC236}">
                      <a16:creationId xmlns:a16="http://schemas.microsoft.com/office/drawing/2014/main" id="{3411D278-C96A-4560-BF41-8D7D05E5CD1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772EAB23-DEDE-4552-A95F-517C8AA1D631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1233D7FF-1901-4D96-A50B-C0CA3676A174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CCEB2F43-E433-4E4A-A933-1B69C21765E9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Tekstvak 108">
                  <a:extLst>
                    <a:ext uri="{FF2B5EF4-FFF2-40B4-BE49-F238E27FC236}">
                      <a16:creationId xmlns:a16="http://schemas.microsoft.com/office/drawing/2014/main" id="{56AF2F63-91F1-4272-BA9B-5C8E41C0EF92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10" name="Tekstvak 109">
                  <a:extLst>
                    <a:ext uri="{FF2B5EF4-FFF2-40B4-BE49-F238E27FC236}">
                      <a16:creationId xmlns:a16="http://schemas.microsoft.com/office/drawing/2014/main" id="{F315A278-A3E8-495F-A9E6-DE5AE064DBCB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11" name="Vrije vorm: vorm 110">
                  <a:extLst>
                    <a:ext uri="{FF2B5EF4-FFF2-40B4-BE49-F238E27FC236}">
                      <a16:creationId xmlns:a16="http://schemas.microsoft.com/office/drawing/2014/main" id="{EF6E48F6-B657-4D35-985F-98859692C7C4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Gelijkbenige driehoek 111">
                  <a:extLst>
                    <a:ext uri="{FF2B5EF4-FFF2-40B4-BE49-F238E27FC236}">
                      <a16:creationId xmlns:a16="http://schemas.microsoft.com/office/drawing/2014/main" id="{BF871B5C-5DC0-4068-86A3-DCD6FDAC5635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D2351651-D979-427F-9C30-F71F7B84B133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8572A2BF-21E8-41D2-BD1F-7B46BB0C7C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8DF58525-27E7-4B81-8C12-54249D8F1F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29C99C21-D78E-4637-928A-2EB1E06168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D5B3C3D3-42A2-45FB-9388-3D8ED444EEEF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285B7AE6-04B2-4E79-8CC9-ECA109D69F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D9579D2E-7C24-4DBC-A3D0-07549D441A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C39144AA-3E53-4CA1-A32A-118B9329E2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04" name="ICOON_info">
                <a:extLst>
                  <a:ext uri="{FF2B5EF4-FFF2-40B4-BE49-F238E27FC236}">
                    <a16:creationId xmlns:a16="http://schemas.microsoft.com/office/drawing/2014/main" id="{437C17FA-2239-4DE7-9949-9C1F9D390B76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05" name="Ovaal 104">
                  <a:extLst>
                    <a:ext uri="{FF2B5EF4-FFF2-40B4-BE49-F238E27FC236}">
                      <a16:creationId xmlns:a16="http://schemas.microsoft.com/office/drawing/2014/main" id="{8DA5FE83-1823-44D4-89C0-2E5D01F000A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Graphic 163" descr="Informatie">
                  <a:extLst>
                    <a:ext uri="{FF2B5EF4-FFF2-40B4-BE49-F238E27FC236}">
                      <a16:creationId xmlns:a16="http://schemas.microsoft.com/office/drawing/2014/main" id="{F073D9BA-0364-4C2F-944C-54D14CAEEAD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8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[MEDIU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8">
            <a:extLst>
              <a:ext uri="{FF2B5EF4-FFF2-40B4-BE49-F238E27FC236}">
                <a16:creationId xmlns:a16="http://schemas.microsoft.com/office/drawing/2014/main" id="{AC6D352E-1717-4B4A-AD2B-EC01B9A9E2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0456" y="0"/>
            <a:ext cx="5408113" cy="685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912" y="528799"/>
            <a:ext cx="4879316" cy="593539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68912" y="1651137"/>
            <a:ext cx="4879316" cy="467805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 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62D01F-BFCB-4897-AAFC-90C79F0BB289}"/>
              </a:ext>
            </a:extLst>
          </p:cNvPr>
          <p:cNvSpPr txBox="1"/>
          <p:nvPr userDrawn="1"/>
        </p:nvSpPr>
        <p:spPr>
          <a:xfrm>
            <a:off x="9216571" y="-246743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0" dirty="0"/>
              <a:t>Tekst + Afbeelding [MEDIUM]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C626F26-5EB5-452E-9E62-CAEBD0DDAB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8000" y="1123200"/>
            <a:ext cx="2304000" cy="5734800"/>
          </a:xfrm>
          <a:custGeom>
            <a:avLst/>
            <a:gdLst>
              <a:gd name="connsiteX0" fmla="*/ 0 w 2304000"/>
              <a:gd name="connsiteY0" fmla="*/ 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  <a:gd name="connsiteX4" fmla="*/ 0 w 2304000"/>
              <a:gd name="connsiteY4" fmla="*/ 0 h 5734800"/>
              <a:gd name="connsiteX0" fmla="*/ 0 w 2304000"/>
              <a:gd name="connsiteY0" fmla="*/ 5734800 h 5734800"/>
              <a:gd name="connsiteX1" fmla="*/ 2304000 w 2304000"/>
              <a:gd name="connsiteY1" fmla="*/ 0 h 5734800"/>
              <a:gd name="connsiteX2" fmla="*/ 2304000 w 2304000"/>
              <a:gd name="connsiteY2" fmla="*/ 5734800 h 5734800"/>
              <a:gd name="connsiteX3" fmla="*/ 0 w 2304000"/>
              <a:gd name="connsiteY3" fmla="*/ 5734800 h 57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000" h="5734800">
                <a:moveTo>
                  <a:pt x="0" y="5734800"/>
                </a:moveTo>
                <a:lnTo>
                  <a:pt x="2304000" y="0"/>
                </a:lnTo>
                <a:lnTo>
                  <a:pt x="2304000" y="5734800"/>
                </a:lnTo>
                <a:lnTo>
                  <a:pt x="0" y="57348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3" name="Tijdelijke aanduiding voor afbeelding 8">
            <a:extLst>
              <a:ext uri="{FF2B5EF4-FFF2-40B4-BE49-F238E27FC236}">
                <a16:creationId xmlns:a16="http://schemas.microsoft.com/office/drawing/2014/main" id="{78A3DDCD-A2BD-4E1F-A425-183E5CC9CA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799" y="663638"/>
            <a:ext cx="324000" cy="324000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24" name="INSTRUCTIE">
            <a:extLst>
              <a:ext uri="{FF2B5EF4-FFF2-40B4-BE49-F238E27FC236}">
                <a16:creationId xmlns:a16="http://schemas.microsoft.com/office/drawing/2014/main" id="{0A292802-3864-499F-A9D9-02994E39596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920CDB8E-96E3-4048-AED5-D2A7777BC1C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5C932B-50A5-4FA5-819D-CD02E2DEA89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B020FBE-F924-4BE1-8595-C7BCD95994F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DEF31D6-2A18-440D-A7DF-D8962573098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C7D0238-5423-408B-956D-8BEECCC66904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1CADA1C-B7B0-438B-BDB4-A60A254DD32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BD61017B-97AE-4D98-BB69-170069E7873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FDCF03A-132E-4DD1-9D71-8A62A88FC49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5EE65993-F546-45DA-92B0-C515E0A08FA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07E067D-70E0-4DB3-BBE0-9B36E93F7CFC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F6A7EA26-46E8-4C4A-92DC-CB17C862E08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BEA0B408-BCDD-4C83-835A-15EE13AE798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Numerieke </a:t>
              </a:r>
              <a:r>
                <a:rPr kumimoji="0" lang="nl-NL" sz="1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bullet</a:t>
              </a:r>
              <a:endPara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286AA548-26CF-46F5-8DBE-17216338669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2C87744E-DD3C-4256-B45A-CF6724ACF09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71488" marR="0" lvl="1" indent="-25400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i="0" kern="1200" noProof="0" dirty="0" err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8257123A-5633-4BA1-B1B7-B4F163C5CDA2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2579F9DC-0B3C-4055-B982-22173638E15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lvl="0"/>
              <a:r>
                <a:rPr lang="nl-NL" sz="1200" i="0" kern="1200" noProof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EF4A448A-7FF5-4094-9D97-FD1A2745DFE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F09C80E9-BC22-42E5-B89C-7C0D7A82230E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</a:pPr>
              <a:r>
                <a:rPr lang="nl-NL" sz="1600" b="1" kern="1200" cap="none" spc="30" baseline="0" noProof="0" dirty="0">
                  <a:solidFill>
                    <a:schemeClr val="accent1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0B2E5129-7855-4772-B736-FE8E63359CD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5D56B285-58CE-41C6-A0C3-3F8C07B8A7A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17488" marR="0" lvl="0" indent="-217488" defTabSz="719138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</a:pPr>
              <a:r>
                <a:rPr lang="nl-NL" sz="1400" noProof="0" dirty="0">
                  <a:solidFill>
                    <a:schemeClr val="accent1"/>
                  </a:solidFill>
                </a:rPr>
                <a:t>Bullet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F4D2F55-C809-4ED4-9BCC-19A350D8331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46" name="ICOON_info">
              <a:extLst>
                <a:ext uri="{FF2B5EF4-FFF2-40B4-BE49-F238E27FC236}">
                  <a16:creationId xmlns:a16="http://schemas.microsoft.com/office/drawing/2014/main" id="{78DD5DB1-8B27-49EC-A8B9-4D01C3A2BBEE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0E39BDE-ADD3-4570-B91C-A614A4536BE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raphic 163" descr="Informatie">
                <a:extLst>
                  <a:ext uri="{FF2B5EF4-FFF2-40B4-BE49-F238E27FC236}">
                    <a16:creationId xmlns:a16="http://schemas.microsoft.com/office/drawing/2014/main" id="{934DEC6E-E784-498D-870D-616FC4778D9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VOORBEELD">
              <a:extLst>
                <a:ext uri="{FF2B5EF4-FFF2-40B4-BE49-F238E27FC236}">
                  <a16:creationId xmlns:a16="http://schemas.microsoft.com/office/drawing/2014/main" id="{D9545DB0-408D-4F67-BEE4-49BCB0A7FB1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362C03C-77D6-4137-8D2D-70911330F22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F625D9EB-860C-4A27-A99B-7C5901A16A9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C4FD8790-6C50-4769-A792-3D5C27AEBA1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AA9D01C3-ABBF-42C6-B137-D788A905712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926480B8-1C78-4605-9E40-D092F0922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66812A6C-C692-491D-91EE-86C4322872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68E34B2A-BD11-4758-A7F2-DEF6ED3E4D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5268BBB3-5BA4-4CD3-8F5B-DC7C1754D1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5BAC0EAE-DD6B-4885-9C68-9D3E5CDC48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2" name="Pijl: rechts 81">
                  <a:extLst>
                    <a:ext uri="{FF2B5EF4-FFF2-40B4-BE49-F238E27FC236}">
                      <a16:creationId xmlns:a16="http://schemas.microsoft.com/office/drawing/2014/main" id="{46570B11-5967-41B7-8068-EFD5F543EBA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C61E11EA-06CD-4D00-8EBB-3F2C1557569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2592D0A1-4852-47A0-B106-28915DAFBE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8498C099-ACF2-404F-8205-A5E624A01F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B7F81382-B101-4375-85D5-40CF480332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99B09306-3185-4E48-A06B-D15E7F333D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A50AA1F-D6B0-426E-AFEE-FDF7842042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3DE6457-4F87-46B7-A1D1-95463A8A00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973547E8-00ED-49F4-BDD4-974F908F496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49ADB430-1847-4DC1-B914-D767B8C627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D2E12B85-3883-4F25-8975-172F28400A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9C2457E1-4FEA-4C99-A6F1-F5462F380E9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EFF5B90F-F942-4674-9552-854DC13217F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C359ABA8-6683-4A5B-8386-3F7722E6D53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90CCE2E2-2130-4321-8AC4-28B160D16A0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1F768E45-49F4-4421-943C-BCD44C6130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EB3DE500-391E-4201-B73F-D832560F7A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37A1B090-4181-4495-B945-FE216AC148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9FD60A5-002B-4088-ABC5-F550FB4F6B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976F7A8A-9DD0-4255-BEEF-6EBAE823E3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60405FDC-2512-4C09-9A45-9C515E59EC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AF9500AE-17D8-41A8-B100-155E24EACFE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78B6EAB1-4310-4DAF-818C-3CE11F9C44C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F4264FC1-29B8-4D97-AB6A-A3B9817FD6D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F176B29A-4C6A-42C3-A440-27B9C921F58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8892FF67-C9EB-42AD-BE23-5B533C5461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497C24D7-ABB7-4EE2-BFB8-60F2D726B8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CBEB0F6D-FB43-4E41-A061-E85923289F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D85D3239-7FC9-4835-BB02-F81E5C3FDA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D94B035-6E4A-4793-9316-AC1465F2B1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59">
                  <a:extLst>
                    <a:ext uri="{FF2B5EF4-FFF2-40B4-BE49-F238E27FC236}">
                      <a16:creationId xmlns:a16="http://schemas.microsoft.com/office/drawing/2014/main" id="{50803A58-2315-4F60-9F7F-091A84930AB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0" name="INSTRUCTIE">
            <a:extLst>
              <a:ext uri="{FF2B5EF4-FFF2-40B4-BE49-F238E27FC236}">
                <a16:creationId xmlns:a16="http://schemas.microsoft.com/office/drawing/2014/main" id="{15C315D1-946B-4D31-8AF3-148A42C37396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81E6AC4C-8A4D-47CD-8E94-69924A976D71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2" name="INSTRUCTIE">
              <a:extLst>
                <a:ext uri="{FF2B5EF4-FFF2-40B4-BE49-F238E27FC236}">
                  <a16:creationId xmlns:a16="http://schemas.microsoft.com/office/drawing/2014/main" id="{42A2484D-D70E-44A5-A3ED-22EFE8CFDEEC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5BCBC161-8A3A-4590-8C00-2BB9A4367C61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791BF216-3644-42C9-A299-984D3137D985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1D870567-16B9-4BDE-8A9B-49741DEAA877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A2E11E3E-BA58-4F9A-BD5A-B1F59286473C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4F384CDA-DC1A-4FF9-8BBD-509AC8126A32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AB5FB7D8-13EC-4F6C-BED7-58938DD48CB2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Vrije vorm: vorm 143">
                  <a:extLst>
                    <a:ext uri="{FF2B5EF4-FFF2-40B4-BE49-F238E27FC236}">
                      <a16:creationId xmlns:a16="http://schemas.microsoft.com/office/drawing/2014/main" id="{C79645D2-2327-430C-9DB3-BF17A25FFC03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: afgeronde hoeken 144">
                  <a:extLst>
                    <a:ext uri="{FF2B5EF4-FFF2-40B4-BE49-F238E27FC236}">
                      <a16:creationId xmlns:a16="http://schemas.microsoft.com/office/drawing/2014/main" id="{74858E4C-5282-4CD8-ABEF-4B6369289AE1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6" name="Rechte verbindingslijn 145">
                  <a:extLst>
                    <a:ext uri="{FF2B5EF4-FFF2-40B4-BE49-F238E27FC236}">
                      <a16:creationId xmlns:a16="http://schemas.microsoft.com/office/drawing/2014/main" id="{1A4743B3-3628-4AB4-B01C-50D4583801B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7" name="Rechte verbindingslijn 146">
                  <a:extLst>
                    <a:ext uri="{FF2B5EF4-FFF2-40B4-BE49-F238E27FC236}">
                      <a16:creationId xmlns:a16="http://schemas.microsoft.com/office/drawing/2014/main" id="{938C49C5-A54F-4744-9317-E40547D87E26}"/>
                    </a:ext>
                  </a:extLst>
                </p:cNvPr>
                <p:cNvCxnSpPr>
                  <a:cxnSpLocks/>
                  <a:stCxn id="14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7" name="Ovaal 96">
                <a:extLst>
                  <a:ext uri="{FF2B5EF4-FFF2-40B4-BE49-F238E27FC236}">
                    <a16:creationId xmlns:a16="http://schemas.microsoft.com/office/drawing/2014/main" id="{4596195A-C80A-4D67-BBB7-0CF35D7057A6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74CDE025-E7FD-44A2-B3A8-C59A31464D87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B994514B-C955-43DD-885E-817869B7218E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7CE275FF-D1B3-4BAE-8230-51F819DCBDD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10D612B6-3B79-48EB-9E77-31DDC5169DF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41" name="Gelijkbenige driehoek 140">
                  <a:extLst>
                    <a:ext uri="{FF2B5EF4-FFF2-40B4-BE49-F238E27FC236}">
                      <a16:creationId xmlns:a16="http://schemas.microsoft.com/office/drawing/2014/main" id="{11882A29-B676-4DC4-B4CC-B9CB381691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0" name="Ovaal 99">
                <a:extLst>
                  <a:ext uri="{FF2B5EF4-FFF2-40B4-BE49-F238E27FC236}">
                    <a16:creationId xmlns:a16="http://schemas.microsoft.com/office/drawing/2014/main" id="{6894922A-FE86-43D7-8C14-E5033A95BA80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A9AAE70A-616F-44A6-BC35-E8B01EAD6288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6A555CCD-2A80-4D1D-A4EF-57174D4C5EF5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E9A94FC2-21C9-4AD5-A426-D84D4E081C27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F6C6F6F0-0221-4EA3-9398-1E57FCDB672A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090EA307-EEF3-4713-BF69-FC47EAEC2F31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FF2752FA-B0DF-47C3-9B69-E2F97427A9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33" name="Groep 132">
                      <a:extLst>
                        <a:ext uri="{FF2B5EF4-FFF2-40B4-BE49-F238E27FC236}">
                          <a16:creationId xmlns:a16="http://schemas.microsoft.com/office/drawing/2014/main" id="{FD38B7B7-5DFF-4621-BE2E-E515F8A6D30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36" name="Rechthoek 135">
                        <a:extLst>
                          <a:ext uri="{FF2B5EF4-FFF2-40B4-BE49-F238E27FC236}">
                            <a16:creationId xmlns:a16="http://schemas.microsoft.com/office/drawing/2014/main" id="{CD3A83DF-55DE-4708-8B57-694C5FF10C0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7" name="Rechthoek 136">
                        <a:extLst>
                          <a:ext uri="{FF2B5EF4-FFF2-40B4-BE49-F238E27FC236}">
                            <a16:creationId xmlns:a16="http://schemas.microsoft.com/office/drawing/2014/main" id="{87E96EB2-4927-4DE5-9D97-4E36A735C33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8" name="Ovaal 137">
                        <a:extLst>
                          <a:ext uri="{FF2B5EF4-FFF2-40B4-BE49-F238E27FC236}">
                            <a16:creationId xmlns:a16="http://schemas.microsoft.com/office/drawing/2014/main" id="{93674CCF-DAE1-4D79-BCB7-C5A5BC7C246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34" name="Afbeelding 133">
                      <a:extLst>
                        <a:ext uri="{FF2B5EF4-FFF2-40B4-BE49-F238E27FC236}">
                          <a16:creationId xmlns:a16="http://schemas.microsoft.com/office/drawing/2014/main" id="{156DEFB6-B488-4930-86C5-49914486FF99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5" name="Afbeelding 134">
                      <a:extLst>
                        <a:ext uri="{FF2B5EF4-FFF2-40B4-BE49-F238E27FC236}">
                          <a16:creationId xmlns:a16="http://schemas.microsoft.com/office/drawing/2014/main" id="{48CC623B-76B2-43EF-8E50-6AE3DDB11984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A548D047-455F-4168-8B26-33D89A64AA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1740730F-9623-4DAA-A65F-2232FC03309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BDA68BBA-59E7-4FC2-9E14-69DA13F570C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8C2F1A30-590D-401B-A4E0-996194EDFF4B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6B7D42D2-6625-4086-A4CA-F76F046B7F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523469D1-B03B-4365-971D-B9F7209E5574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E042DCF2-1A2F-4424-B1F7-1BD2473D5A37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25" name="Gelijkbenige driehoek 124">
                  <a:extLst>
                    <a:ext uri="{FF2B5EF4-FFF2-40B4-BE49-F238E27FC236}">
                      <a16:creationId xmlns:a16="http://schemas.microsoft.com/office/drawing/2014/main" id="{436BBB12-82DE-4F70-B2E0-11ADE9F0BBD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3A782A1-7876-42AB-B53A-755BC5A4C9ED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99CF89CD-3EA5-4700-B45E-F82B833D9622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A776AEA4-0A62-4E6D-8AE6-94D7F9BD40BB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Tekstvak 110">
                  <a:extLst>
                    <a:ext uri="{FF2B5EF4-FFF2-40B4-BE49-F238E27FC236}">
                      <a16:creationId xmlns:a16="http://schemas.microsoft.com/office/drawing/2014/main" id="{9EF4D66D-9511-4872-BA72-1414D94C5A44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12" name="Tekstvak 111">
                  <a:extLst>
                    <a:ext uri="{FF2B5EF4-FFF2-40B4-BE49-F238E27FC236}">
                      <a16:creationId xmlns:a16="http://schemas.microsoft.com/office/drawing/2014/main" id="{93084D0A-46E2-441C-92A1-9E10812C98A7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13" name="Vrije vorm: vorm 112">
                  <a:extLst>
                    <a:ext uri="{FF2B5EF4-FFF2-40B4-BE49-F238E27FC236}">
                      <a16:creationId xmlns:a16="http://schemas.microsoft.com/office/drawing/2014/main" id="{1361D9F7-4C40-4477-9717-F22225701750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Gelijkbenige driehoek 113">
                  <a:extLst>
                    <a:ext uri="{FF2B5EF4-FFF2-40B4-BE49-F238E27FC236}">
                      <a16:creationId xmlns:a16="http://schemas.microsoft.com/office/drawing/2014/main" id="{B07A84D4-EF2D-43C9-89E5-56822B9CC0EE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DA0230C7-8E95-45AE-8952-B8E9864BF1F3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DD8E92D0-FB85-4D85-9E23-07C65374F5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BB685A03-2629-4675-899B-960FD95EBE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A767B4ED-A62A-4FE4-8A5F-D6EF8F7441D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2883BC7E-25BC-47E6-B8FE-E914975C6228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82F3B91E-6E62-4D27-B46C-236609FDB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480B6E4D-F751-48C3-9F3A-DEC43EAC15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50109B3A-87DD-4210-AD35-A4B25832E0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06" name="ICOON_info">
                <a:extLst>
                  <a:ext uri="{FF2B5EF4-FFF2-40B4-BE49-F238E27FC236}">
                    <a16:creationId xmlns:a16="http://schemas.microsoft.com/office/drawing/2014/main" id="{BB792D33-6D51-4C9B-943A-04EBC2BFECD6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07" name="Ovaal 106">
                  <a:extLst>
                    <a:ext uri="{FF2B5EF4-FFF2-40B4-BE49-F238E27FC236}">
                      <a16:creationId xmlns:a16="http://schemas.microsoft.com/office/drawing/2014/main" id="{30C7BB68-511D-4C1A-9E99-B55704CFDCA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Graphic 163" descr="Informatie">
                  <a:extLst>
                    <a:ext uri="{FF2B5EF4-FFF2-40B4-BE49-F238E27FC236}">
                      <a16:creationId xmlns:a16="http://schemas.microsoft.com/office/drawing/2014/main" id="{2F6CD3C6-C242-43EB-9A22-64758D41020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61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>
            <a:extLst>
              <a:ext uri="{FF2B5EF4-FFF2-40B4-BE49-F238E27FC236}">
                <a16:creationId xmlns:a16="http://schemas.microsoft.com/office/drawing/2014/main" id="{C491051D-D98F-48D8-8CA3-6DCFD09FE941}"/>
              </a:ext>
            </a:extLst>
          </p:cNvPr>
          <p:cNvGrpSpPr/>
          <p:nvPr userDrawn="1"/>
        </p:nvGrpSpPr>
        <p:grpSpPr>
          <a:xfrm>
            <a:off x="9886891" y="1123950"/>
            <a:ext cx="2305109" cy="5734050"/>
            <a:chOff x="7485062" y="898396"/>
            <a:chExt cx="1674263" cy="4164796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23D8713F-BAED-47DB-AFC2-4B16FEB46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062" y="898396"/>
              <a:ext cx="1674263" cy="4164796"/>
            </a:xfrm>
            <a:prstGeom prst="rect">
              <a:avLst/>
            </a:prstGeom>
          </p:spPr>
        </p:pic>
        <p:pic>
          <p:nvPicPr>
            <p:cNvPr id="30" name="Picture 11">
              <a:extLst>
                <a:ext uri="{FF2B5EF4-FFF2-40B4-BE49-F238E27FC236}">
                  <a16:creationId xmlns:a16="http://schemas.microsoft.com/office/drawing/2014/main" id="{8E68568B-8332-47F6-84B5-D5D864D6C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235" y="4288152"/>
              <a:ext cx="710728" cy="516541"/>
            </a:xfrm>
            <a:prstGeom prst="rect">
              <a:avLst/>
            </a:prstGeom>
          </p:spPr>
        </p:pic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68912" y="528799"/>
            <a:ext cx="10290860" cy="5935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912" y="1651137"/>
            <a:ext cx="10290860" cy="4678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 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Bullet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grpSp>
        <p:nvGrpSpPr>
          <p:cNvPr id="19" name="GRID" hidden="1">
            <a:extLst>
              <a:ext uri="{FF2B5EF4-FFF2-40B4-BE49-F238E27FC236}">
                <a16:creationId xmlns:a16="http://schemas.microsoft.com/office/drawing/2014/main" id="{657E5EA5-942F-4028-A9EF-26657612CBCC}"/>
              </a:ext>
            </a:extLst>
          </p:cNvPr>
          <p:cNvGrpSpPr/>
          <p:nvPr userDrawn="1"/>
        </p:nvGrpSpPr>
        <p:grpSpPr>
          <a:xfrm>
            <a:off x="-2" y="-1"/>
            <a:ext cx="12192002" cy="6858001"/>
            <a:chOff x="-2" y="-1"/>
            <a:chExt cx="8974668" cy="5048251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A138D831-C6A1-4E51-BA7B-7B5DC290FC57}"/>
                </a:ext>
              </a:extLst>
            </p:cNvPr>
            <p:cNvSpPr/>
            <p:nvPr/>
          </p:nvSpPr>
          <p:spPr>
            <a:xfrm>
              <a:off x="0" y="0"/>
              <a:ext cx="389255" cy="5048245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0B39EFD-9C5D-4CEA-84F7-8A7F0F9A3D20}"/>
                </a:ext>
              </a:extLst>
            </p:cNvPr>
            <p:cNvSpPr/>
            <p:nvPr/>
          </p:nvSpPr>
          <p:spPr>
            <a:xfrm>
              <a:off x="8585411" y="0"/>
              <a:ext cx="389255" cy="5048245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56CA3FE-9960-4B57-A82D-63FA9839E467}"/>
                </a:ext>
              </a:extLst>
            </p:cNvPr>
            <p:cNvSpPr/>
            <p:nvPr/>
          </p:nvSpPr>
          <p:spPr>
            <a:xfrm>
              <a:off x="827671" y="0"/>
              <a:ext cx="180000" cy="5048245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84923FE-711D-42C8-96FB-ABBF32028B7C}"/>
                </a:ext>
              </a:extLst>
            </p:cNvPr>
            <p:cNvSpPr/>
            <p:nvPr/>
          </p:nvSpPr>
          <p:spPr>
            <a:xfrm rot="5400000">
              <a:off x="4291442" y="-4291445"/>
              <a:ext cx="389255" cy="8972144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B3ABDA2-0101-4829-BFF3-84936399AE47}"/>
                </a:ext>
              </a:extLst>
            </p:cNvPr>
            <p:cNvSpPr/>
            <p:nvPr/>
          </p:nvSpPr>
          <p:spPr>
            <a:xfrm rot="5400000">
              <a:off x="4291442" y="367551"/>
              <a:ext cx="389255" cy="8972144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26DDAC3-0064-415F-B2F7-096B47C29B07}"/>
                </a:ext>
              </a:extLst>
            </p:cNvPr>
            <p:cNvSpPr/>
            <p:nvPr/>
          </p:nvSpPr>
          <p:spPr>
            <a:xfrm rot="5400000">
              <a:off x="4291442" y="-3466276"/>
              <a:ext cx="389255" cy="8972144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6" name="Rechthoek 25">
            <a:extLst>
              <a:ext uri="{FF2B5EF4-FFF2-40B4-BE49-F238E27FC236}">
                <a16:creationId xmlns:a16="http://schemas.microsoft.com/office/drawing/2014/main" id="{FE951260-BA83-4B91-B4A1-14DC67137C39}"/>
              </a:ext>
            </a:extLst>
          </p:cNvPr>
          <p:cNvSpPr/>
          <p:nvPr userDrawn="1"/>
        </p:nvSpPr>
        <p:spPr>
          <a:xfrm>
            <a:off x="528799" y="528638"/>
            <a:ext cx="594000" cy="594000"/>
          </a:xfrm>
          <a:prstGeom prst="rect">
            <a:avLst/>
          </a:prstGeom>
          <a:solidFill>
            <a:srgbClr val="385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2A5B5E4-887A-46C1-8786-B79041B2D918}"/>
              </a:ext>
            </a:extLst>
          </p:cNvPr>
          <p:cNvSpPr txBox="1"/>
          <p:nvPr userDrawn="1"/>
        </p:nvSpPr>
        <p:spPr>
          <a:xfrm>
            <a:off x="9216571" y="-464457"/>
            <a:ext cx="297199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000" b="1" dirty="0">
                <a:solidFill>
                  <a:schemeClr val="accent1"/>
                </a:solidFill>
              </a:rPr>
              <a:t>Wijn &amp; </a:t>
            </a:r>
            <a:r>
              <a:rPr lang="nl-NL" sz="1000" b="1" dirty="0" err="1">
                <a:solidFill>
                  <a:schemeClr val="accent1"/>
                </a:solidFill>
              </a:rPr>
              <a:t>Stael</a:t>
            </a:r>
            <a:endParaRPr lang="nl-NL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73" r:id="rId3"/>
    <p:sldLayoutId id="2147483662" r:id="rId4"/>
    <p:sldLayoutId id="2147483660" r:id="rId5"/>
    <p:sldLayoutId id="2147483674" r:id="rId6"/>
    <p:sldLayoutId id="2147483658" r:id="rId7"/>
    <p:sldLayoutId id="2147483664" r:id="rId8"/>
    <p:sldLayoutId id="2147483663" r:id="rId9"/>
    <p:sldLayoutId id="2147483665" r:id="rId10"/>
    <p:sldLayoutId id="2147483666" r:id="rId11"/>
    <p:sldLayoutId id="2147483667" r:id="rId12"/>
    <p:sldLayoutId id="2147483669" r:id="rId13"/>
    <p:sldLayoutId id="2147483668" r:id="rId14"/>
    <p:sldLayoutId id="2147483671" r:id="rId15"/>
    <p:sldLayoutId id="2147483670" r:id="rId16"/>
    <p:sldLayoutId id="2147483672" r:id="rId17"/>
    <p:sldLayoutId id="214748367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26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71488" indent="-25400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2000" b="1" kern="1200" cap="none" spc="30" baseline="0">
          <a:solidFill>
            <a:schemeClr val="accent1"/>
          </a:solidFill>
          <a:latin typeface="+mj-lt"/>
          <a:ea typeface="+mn-ea"/>
          <a:cs typeface="Calibri" panose="020F0502020204030204" pitchFamily="34" charset="0"/>
        </a:defRPr>
      </a:lvl4pPr>
      <a:lvl5pPr marL="271463" indent="-271463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Font typeface="+mj-lt"/>
        <a:buAutoNum type="arabicPeriod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17488" indent="-217488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471488" indent="-254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88CF7A6-3A74-4D75-80E2-87F95B890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03FA9FA-F8EC-4B16-AB9F-2C15708B5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B7DEE0-2A34-4EE8-8BDC-DA48549800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6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C55A4-AF13-47BA-9587-E6BD8AE9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E10A-8E3D-4BB0-A8C8-FEA5359A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912" y="1651137"/>
            <a:ext cx="8399202" cy="438898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3" name="Shape 2607">
            <a:hlinkClick r:id="" action="ppaction://noaction"/>
            <a:extLst>
              <a:ext uri="{FF2B5EF4-FFF2-40B4-BE49-F238E27FC236}">
                <a16:creationId xmlns:a16="http://schemas.microsoft.com/office/drawing/2014/main" id="{3BFA6A64-FFDC-4FAD-AFDD-7B9E215FC0CE}"/>
              </a:ext>
            </a:extLst>
          </p:cNvPr>
          <p:cNvSpPr/>
          <p:nvPr/>
        </p:nvSpPr>
        <p:spPr>
          <a:xfrm>
            <a:off x="11863070" y="146515"/>
            <a:ext cx="200660" cy="16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lang="nl-NL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2" name="Afbeelding 1" descr="Afbeelding met tekst, Parallel, schermopname, nummer&#10;&#10;Automatisch gegenereerde beschrijving">
            <a:extLst>
              <a:ext uri="{FF2B5EF4-FFF2-40B4-BE49-F238E27FC236}">
                <a16:creationId xmlns:a16="http://schemas.microsoft.com/office/drawing/2014/main" id="{2351146C-2EDE-9AA8-2661-3556BBA4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30" y="1658620"/>
            <a:ext cx="526351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9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C55A4-AF13-47BA-9587-E6BD8AE9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E10A-8E3D-4BB0-A8C8-FEA5359A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912" y="1651137"/>
            <a:ext cx="8399202" cy="438898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3" name="Shape 2607">
            <a:hlinkClick r:id="" action="ppaction://noaction"/>
            <a:extLst>
              <a:ext uri="{FF2B5EF4-FFF2-40B4-BE49-F238E27FC236}">
                <a16:creationId xmlns:a16="http://schemas.microsoft.com/office/drawing/2014/main" id="{3BFA6A64-FFDC-4FAD-AFDD-7B9E215FC0CE}"/>
              </a:ext>
            </a:extLst>
          </p:cNvPr>
          <p:cNvSpPr/>
          <p:nvPr/>
        </p:nvSpPr>
        <p:spPr>
          <a:xfrm>
            <a:off x="11863070" y="146515"/>
            <a:ext cx="200660" cy="16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lang="nl-NL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B44C6ED8-927B-6AA1-BED0-B020FC84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22" y="2089975"/>
            <a:ext cx="5263515" cy="2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buiten, man, lucht, persoon&#10;&#10;Automatisch gegenereerde beschrijving">
            <a:extLst>
              <a:ext uri="{FF2B5EF4-FFF2-40B4-BE49-F238E27FC236}">
                <a16:creationId xmlns:a16="http://schemas.microsoft.com/office/drawing/2014/main" id="{64BA00D1-8632-4B33-A2CD-84663FC3B6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26962" r="6833" b="46100"/>
          <a:stretch/>
        </p:blipFill>
        <p:spPr>
          <a:xfrm>
            <a:off x="3514731" y="1"/>
            <a:ext cx="8673838" cy="3686950"/>
          </a:xfrm>
        </p:spPr>
      </p:pic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95E5F6DD-8112-4494-85FD-D783CC346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01DB9A8B-A3AB-440B-A806-13D663CAB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8D19485A-745A-4EA9-AEB9-635975237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0" name="Titel 39">
            <a:extLst>
              <a:ext uri="{FF2B5EF4-FFF2-40B4-BE49-F238E27FC236}">
                <a16:creationId xmlns:a16="http://schemas.microsoft.com/office/drawing/2014/main" id="{23D0FBA9-C909-4647-A6FD-1887CFE5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JIRA-lezing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72ADAEE1-BEB7-4367-A133-7957F91866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dirty="0"/>
              <a:t>Willem jan van </a:t>
            </a:r>
            <a:r>
              <a:rPr lang="nl-NL" dirty="0" err="1"/>
              <a:t>andel</a:t>
            </a:r>
            <a:r>
              <a:rPr lang="nl-NL" dirty="0"/>
              <a:t>      </a:t>
            </a:r>
            <a:r>
              <a:rPr lang="nl-NL" sz="1100" dirty="0"/>
              <a:t>30 november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222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7D5B87-C69C-4F46-BAD8-A83813DB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DD331B6-0D19-6A8A-161B-AF500FB23F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F3F5E6-4990-E6F6-39EA-B43947DBF089}"/>
              </a:ext>
            </a:extLst>
          </p:cNvPr>
          <p:cNvSpPr txBox="1"/>
          <p:nvPr/>
        </p:nvSpPr>
        <p:spPr>
          <a:xfrm>
            <a:off x="825799" y="1280264"/>
            <a:ext cx="8036858" cy="5321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Historie </a:t>
            </a:r>
            <a:r>
              <a:rPr lang="nl-NL" sz="1200" b="1" dirty="0" err="1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Conservatrix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Stille fase voorafgaand aan het faillissement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Faillissement van een levensverzekeraar =&gt; nieuwe wetgeving sinds 1/1/2019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Balans en resultatenrekening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Voorlopige uitkeringen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Overname portefeuille door Waard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Lindberg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Rol DNB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Oorzakenonderzoek</a:t>
            </a:r>
            <a:b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Afronding</a:t>
            </a:r>
            <a:endParaRPr lang="nl-NL" sz="12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C55A4-AF13-47BA-9587-E6BD8AE9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0FB513C-C223-9397-65EE-D3535AAB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828" y="2008509"/>
            <a:ext cx="5261304" cy="284098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E10A-8E3D-4BB0-A8C8-FEA5359A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912" y="1651137"/>
            <a:ext cx="8399202" cy="438898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3" name="Shape 2607">
            <a:hlinkClick r:id="rId4" action="ppaction://hlinksldjump"/>
            <a:extLst>
              <a:ext uri="{FF2B5EF4-FFF2-40B4-BE49-F238E27FC236}">
                <a16:creationId xmlns:a16="http://schemas.microsoft.com/office/drawing/2014/main" id="{3BFA6A64-FFDC-4FAD-AFDD-7B9E215FC0CE}"/>
              </a:ext>
            </a:extLst>
          </p:cNvPr>
          <p:cNvSpPr/>
          <p:nvPr/>
        </p:nvSpPr>
        <p:spPr>
          <a:xfrm>
            <a:off x="11863070" y="146515"/>
            <a:ext cx="200660" cy="16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lang="nl-NL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495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C55A4-AF13-47BA-9587-E6BD8AE9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5191CE-5DC4-1051-F7CF-D09B52FD7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9" y="1773900"/>
            <a:ext cx="10726141" cy="167790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E10A-8E3D-4BB0-A8C8-FEA5359A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6384" y="1587129"/>
            <a:ext cx="8399202" cy="438898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3" name="Shape 2607">
            <a:hlinkClick r:id="" action="ppaction://noaction"/>
            <a:extLst>
              <a:ext uri="{FF2B5EF4-FFF2-40B4-BE49-F238E27FC236}">
                <a16:creationId xmlns:a16="http://schemas.microsoft.com/office/drawing/2014/main" id="{3BFA6A64-FFDC-4FAD-AFDD-7B9E215FC0CE}"/>
              </a:ext>
            </a:extLst>
          </p:cNvPr>
          <p:cNvSpPr/>
          <p:nvPr/>
        </p:nvSpPr>
        <p:spPr>
          <a:xfrm>
            <a:off x="11863070" y="146515"/>
            <a:ext cx="200660" cy="16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lang="nl-NL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7527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C55A4-AF13-47BA-9587-E6BD8AE9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27EE3C-F9C6-832C-F249-8136822B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151" y="1517585"/>
            <a:ext cx="6254724" cy="452253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E10A-8E3D-4BB0-A8C8-FEA5359A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912" y="1651137"/>
            <a:ext cx="8399202" cy="438898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3" name="Shape 2607">
            <a:hlinkClick r:id="" action="ppaction://noaction"/>
            <a:extLst>
              <a:ext uri="{FF2B5EF4-FFF2-40B4-BE49-F238E27FC236}">
                <a16:creationId xmlns:a16="http://schemas.microsoft.com/office/drawing/2014/main" id="{3BFA6A64-FFDC-4FAD-AFDD-7B9E215FC0CE}"/>
              </a:ext>
            </a:extLst>
          </p:cNvPr>
          <p:cNvSpPr/>
          <p:nvPr/>
        </p:nvSpPr>
        <p:spPr>
          <a:xfrm>
            <a:off x="11863070" y="146515"/>
            <a:ext cx="200660" cy="16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lang="nl-NL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3086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C55A4-AF13-47BA-9587-E6BD8AE9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D865D19-0816-9523-370C-22F7E2F8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60" y="2090887"/>
            <a:ext cx="7050252" cy="125809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452D41-6CE7-B00A-3BE0-B0DAD48D6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868" y="3788735"/>
            <a:ext cx="7050252" cy="130711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E10A-8E3D-4BB0-A8C8-FEA5359A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912" y="1651137"/>
            <a:ext cx="8399202" cy="438898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3" name="Shape 2607">
            <a:hlinkClick r:id="" action="ppaction://noaction"/>
            <a:extLst>
              <a:ext uri="{FF2B5EF4-FFF2-40B4-BE49-F238E27FC236}">
                <a16:creationId xmlns:a16="http://schemas.microsoft.com/office/drawing/2014/main" id="{3BFA6A64-FFDC-4FAD-AFDD-7B9E215FC0CE}"/>
              </a:ext>
            </a:extLst>
          </p:cNvPr>
          <p:cNvSpPr/>
          <p:nvPr/>
        </p:nvSpPr>
        <p:spPr>
          <a:xfrm>
            <a:off x="11863070" y="146515"/>
            <a:ext cx="200660" cy="16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lang="nl-NL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4723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C55A4-AF13-47BA-9587-E6BD8AE9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E10A-8E3D-4BB0-A8C8-FEA5359A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912" y="1651137"/>
            <a:ext cx="8399202" cy="438898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3" name="Shape 2607">
            <a:hlinkClick r:id="" action="ppaction://noaction"/>
            <a:extLst>
              <a:ext uri="{FF2B5EF4-FFF2-40B4-BE49-F238E27FC236}">
                <a16:creationId xmlns:a16="http://schemas.microsoft.com/office/drawing/2014/main" id="{3BFA6A64-FFDC-4FAD-AFDD-7B9E215FC0CE}"/>
              </a:ext>
            </a:extLst>
          </p:cNvPr>
          <p:cNvSpPr/>
          <p:nvPr/>
        </p:nvSpPr>
        <p:spPr>
          <a:xfrm>
            <a:off x="11863070" y="146515"/>
            <a:ext cx="200660" cy="16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lang="nl-NL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2" name="Afbeelding 1" descr="Afbeelding met tekst, Parallel, nummer, schermopname&#10;&#10;Automatisch gegenereerde beschrijving">
            <a:extLst>
              <a:ext uri="{FF2B5EF4-FFF2-40B4-BE49-F238E27FC236}">
                <a16:creationId xmlns:a16="http://schemas.microsoft.com/office/drawing/2014/main" id="{D9150DAD-AB48-2F11-E67B-A99024B86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55" y="1295082"/>
            <a:ext cx="5263515" cy="53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1C55A4-AF13-47BA-9587-E6BD8AE9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E10A-8E3D-4BB0-A8C8-FEA5359A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912" y="1651137"/>
            <a:ext cx="8399202" cy="438898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23" name="Shape 2607">
            <a:hlinkClick r:id="" action="ppaction://noaction"/>
            <a:extLst>
              <a:ext uri="{FF2B5EF4-FFF2-40B4-BE49-F238E27FC236}">
                <a16:creationId xmlns:a16="http://schemas.microsoft.com/office/drawing/2014/main" id="{3BFA6A64-FFDC-4FAD-AFDD-7B9E215FC0CE}"/>
              </a:ext>
            </a:extLst>
          </p:cNvPr>
          <p:cNvSpPr/>
          <p:nvPr/>
        </p:nvSpPr>
        <p:spPr>
          <a:xfrm>
            <a:off x="11863070" y="146515"/>
            <a:ext cx="200660" cy="16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lang="nl-NL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2" name="Afbeelding 1" descr="Afbeelding met tekst, Parallel, nummer, document&#10;&#10;Automatisch gegenereerde beschrijving">
            <a:extLst>
              <a:ext uri="{FF2B5EF4-FFF2-40B4-BE49-F238E27FC236}">
                <a16:creationId xmlns:a16="http://schemas.microsoft.com/office/drawing/2014/main" id="{3C96A410-4BA7-9BF0-8A0F-1F6198F12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26" y="1122338"/>
            <a:ext cx="5263515" cy="56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9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jn &amp; Stael">
  <a:themeElements>
    <a:clrScheme name="Aangepast 296">
      <a:dk1>
        <a:sysClr val="windowText" lastClr="000000"/>
      </a:dk1>
      <a:lt1>
        <a:sysClr val="window" lastClr="FFFFFF"/>
      </a:lt1>
      <a:dk2>
        <a:srgbClr val="595959"/>
      </a:dk2>
      <a:lt2>
        <a:srgbClr val="BFBFBF"/>
      </a:lt2>
      <a:accent1>
        <a:srgbClr val="385063"/>
      </a:accent1>
      <a:accent2>
        <a:srgbClr val="678DAD"/>
      </a:accent2>
      <a:accent3>
        <a:srgbClr val="CCD9E3"/>
      </a:accent3>
      <a:accent4>
        <a:srgbClr val="2B3F50"/>
      </a:accent4>
      <a:accent5>
        <a:srgbClr val="151F28"/>
      </a:accent5>
      <a:accent6>
        <a:srgbClr val="2B3F50"/>
      </a:accent6>
      <a:hlink>
        <a:srgbClr val="337B9B"/>
      </a:hlink>
      <a:folHlink>
        <a:srgbClr val="337B9B"/>
      </a:folHlink>
    </a:clrScheme>
    <a:fontScheme name="Aangepast 115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63</Words>
  <Application>Microsoft Office PowerPoint</Application>
  <PresentationFormat>Breedbeeld</PresentationFormat>
  <Paragraphs>27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</vt:lpstr>
      <vt:lpstr>Montserrat</vt:lpstr>
      <vt:lpstr>Trebuchet MS</vt:lpstr>
      <vt:lpstr>Wingdings</vt:lpstr>
      <vt:lpstr>Wijn &amp; Stael</vt:lpstr>
      <vt:lpstr>PowerPoint-presentatie</vt:lpstr>
      <vt:lpstr>JIRA-lezing</vt:lpstr>
      <vt:lpstr>Onderwerpen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>MADE BY PPTSOLUTIONS.NL</Manager>
  <Company>PPTSOLUTIONS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Wijn &amp; Stael</dc:title>
  <dc:subject>MADE BY PPTSOLUTIONS.NL</dc:subject>
  <dc:creator>kelsey@pptsolutions.nl</dc:creator>
  <cp:keywords>MADE BY PPTSOLUTIONS.NL</cp:keywords>
  <cp:lastModifiedBy>Annemieke Hagen</cp:lastModifiedBy>
  <cp:revision>123</cp:revision>
  <dcterms:created xsi:type="dcterms:W3CDTF">2017-01-18T13:00:15Z</dcterms:created>
  <dcterms:modified xsi:type="dcterms:W3CDTF">2023-11-30T14:07:17Z</dcterms:modified>
  <cp:category>POWERPOINT</cp:category>
</cp:coreProperties>
</file>